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9"/>
  </p:notesMasterIdLst>
  <p:sldIdLst>
    <p:sldId id="309" r:id="rId2"/>
    <p:sldId id="310" r:id="rId3"/>
    <p:sldId id="258" r:id="rId4"/>
    <p:sldId id="321" r:id="rId5"/>
    <p:sldId id="296" r:id="rId6"/>
    <p:sldId id="315" r:id="rId7"/>
    <p:sldId id="297" r:id="rId8"/>
    <p:sldId id="307" r:id="rId9"/>
    <p:sldId id="316" r:id="rId10"/>
    <p:sldId id="317" r:id="rId11"/>
    <p:sldId id="318" r:id="rId12"/>
    <p:sldId id="294" r:id="rId13"/>
    <p:sldId id="319" r:id="rId14"/>
    <p:sldId id="287" r:id="rId15"/>
    <p:sldId id="320" r:id="rId16"/>
    <p:sldId id="291" r:id="rId17"/>
    <p:sldId id="28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6A4987-F434-4C15-AD38-5AB27ED1D546}" v="16" dt="2024-03-04T10:45:42.8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1"/>
    <p:restoredTop sz="84588"/>
  </p:normalViewPr>
  <p:slideViewPr>
    <p:cSldViewPr snapToGrid="0" snapToObjects="1">
      <p:cViewPr varScale="1">
        <p:scale>
          <a:sx n="70" d="100"/>
          <a:sy n="70" d="100"/>
        </p:scale>
        <p:origin x="917" y="43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dolfo Duarte Pinto" userId="3c1d2390-f3e2-48ed-a692-c2bca7123a2a" providerId="ADAL" clId="{2A6A4987-F434-4C15-AD38-5AB27ED1D546}"/>
    <pc:docChg chg="custSel addSld delSld modSld">
      <pc:chgData name="Rodolfo Duarte Pinto" userId="3c1d2390-f3e2-48ed-a692-c2bca7123a2a" providerId="ADAL" clId="{2A6A4987-F434-4C15-AD38-5AB27ED1D546}" dt="2024-03-04T10:45:46.388" v="275" actId="20577"/>
      <pc:docMkLst>
        <pc:docMk/>
      </pc:docMkLst>
      <pc:sldChg chg="del">
        <pc:chgData name="Rodolfo Duarte Pinto" userId="3c1d2390-f3e2-48ed-a692-c2bca7123a2a" providerId="ADAL" clId="{2A6A4987-F434-4C15-AD38-5AB27ED1D546}" dt="2024-03-04T10:39:55.054" v="1" actId="47"/>
        <pc:sldMkLst>
          <pc:docMk/>
          <pc:sldMk cId="1082564833" sldId="256"/>
        </pc:sldMkLst>
      </pc:sldChg>
      <pc:sldChg chg="del">
        <pc:chgData name="Rodolfo Duarte Pinto" userId="3c1d2390-f3e2-48ed-a692-c2bca7123a2a" providerId="ADAL" clId="{2A6A4987-F434-4C15-AD38-5AB27ED1D546}" dt="2024-03-04T10:40:16.535" v="19" actId="47"/>
        <pc:sldMkLst>
          <pc:docMk/>
          <pc:sldMk cId="1980292644" sldId="257"/>
        </pc:sldMkLst>
      </pc:sldChg>
      <pc:sldChg chg="addSp delSp modSp mod">
        <pc:chgData name="Rodolfo Duarte Pinto" userId="3c1d2390-f3e2-48ed-a692-c2bca7123a2a" providerId="ADAL" clId="{2A6A4987-F434-4C15-AD38-5AB27ED1D546}" dt="2024-03-04T10:40:46.725" v="24" actId="478"/>
        <pc:sldMkLst>
          <pc:docMk/>
          <pc:sldMk cId="3895148826" sldId="258"/>
        </pc:sldMkLst>
        <pc:spChg chg="add mod">
          <ac:chgData name="Rodolfo Duarte Pinto" userId="3c1d2390-f3e2-48ed-a692-c2bca7123a2a" providerId="ADAL" clId="{2A6A4987-F434-4C15-AD38-5AB27ED1D546}" dt="2024-03-04T10:40:44.535" v="23"/>
          <ac:spMkLst>
            <pc:docMk/>
            <pc:sldMk cId="3895148826" sldId="258"/>
            <ac:spMk id="8" creationId="{00BDC8B4-D391-4147-8329-D6A9BCA81E83}"/>
          </ac:spMkLst>
        </pc:spChg>
        <pc:spChg chg="del">
          <ac:chgData name="Rodolfo Duarte Pinto" userId="3c1d2390-f3e2-48ed-a692-c2bca7123a2a" providerId="ADAL" clId="{2A6A4987-F434-4C15-AD38-5AB27ED1D546}" dt="2024-03-04T10:40:43.425" v="22" actId="478"/>
          <ac:spMkLst>
            <pc:docMk/>
            <pc:sldMk cId="3895148826" sldId="25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0:42.847" v="21" actId="478"/>
          <ac:spMkLst>
            <pc:docMk/>
            <pc:sldMk cId="3895148826" sldId="258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2A6A4987-F434-4C15-AD38-5AB27ED1D546}" dt="2024-03-04T10:40:46.725" v="24" actId="478"/>
          <ac:spMkLst>
            <pc:docMk/>
            <pc:sldMk cId="3895148826" sldId="258"/>
            <ac:spMk id="14" creationId="{51633810-6B37-4332-9E49-25AA8151E456}"/>
          </ac:spMkLst>
        </pc:spChg>
        <pc:grpChg chg="add mod">
          <ac:chgData name="Rodolfo Duarte Pinto" userId="3c1d2390-f3e2-48ed-a692-c2bca7123a2a" providerId="ADAL" clId="{2A6A4987-F434-4C15-AD38-5AB27ED1D546}" dt="2024-03-04T10:40:44.535" v="23"/>
          <ac:grpSpMkLst>
            <pc:docMk/>
            <pc:sldMk cId="3895148826" sldId="258"/>
            <ac:grpSpMk id="9" creationId="{9AB8829A-E1C4-47D5-805B-7918227A7D40}"/>
          </ac:grpSpMkLst>
        </pc:grpChg>
        <pc:picChg chg="del">
          <ac:chgData name="Rodolfo Duarte Pinto" userId="3c1d2390-f3e2-48ed-a692-c2bca7123a2a" providerId="ADAL" clId="{2A6A4987-F434-4C15-AD38-5AB27ED1D546}" dt="2024-03-04T10:40:41.120" v="20" actId="478"/>
          <ac:picMkLst>
            <pc:docMk/>
            <pc:sldMk cId="3895148826" sldId="25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0:44.535" v="23"/>
          <ac:picMkLst>
            <pc:docMk/>
            <pc:sldMk cId="3895148826" sldId="258"/>
            <ac:picMk id="10" creationId="{B46D8083-6D32-4E47-AC3F-49CD5ADA4757}"/>
          </ac:picMkLst>
        </pc:picChg>
        <pc:cxnChg chg="del">
          <ac:chgData name="Rodolfo Duarte Pinto" userId="3c1d2390-f3e2-48ed-a692-c2bca7123a2a" providerId="ADAL" clId="{2A6A4987-F434-4C15-AD38-5AB27ED1D546}" dt="2024-03-04T10:40:41.120" v="20" actId="478"/>
          <ac:cxnSpMkLst>
            <pc:docMk/>
            <pc:sldMk cId="3895148826" sldId="25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0:44.535" v="23"/>
          <ac:cxnSpMkLst>
            <pc:docMk/>
            <pc:sldMk cId="3895148826" sldId="258"/>
            <ac:cxnSpMk id="13" creationId="{DF020B56-1E78-41DE-8CF6-F9CAD3C7FAAC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5:46.388" v="275" actId="20577"/>
        <pc:sldMkLst>
          <pc:docMk/>
          <pc:sldMk cId="4205997006" sldId="281"/>
        </pc:sldMkLst>
        <pc:spChg chg="del">
          <ac:chgData name="Rodolfo Duarte Pinto" userId="3c1d2390-f3e2-48ed-a692-c2bca7123a2a" providerId="ADAL" clId="{2A6A4987-F434-4C15-AD38-5AB27ED1D546}" dt="2024-03-04T10:45:40.007" v="264" actId="478"/>
          <ac:spMkLst>
            <pc:docMk/>
            <pc:sldMk cId="4205997006" sldId="281"/>
            <ac:spMk id="8" creationId="{15922527-A49F-2041-8D6F-FC25013E6DE9}"/>
          </ac:spMkLst>
        </pc:spChg>
        <pc:spChg chg="del">
          <ac:chgData name="Rodolfo Duarte Pinto" userId="3c1d2390-f3e2-48ed-a692-c2bca7123a2a" providerId="ADAL" clId="{2A6A4987-F434-4C15-AD38-5AB27ED1D546}" dt="2024-03-04T10:45:41.847" v="266" actId="478"/>
          <ac:spMkLst>
            <pc:docMk/>
            <pc:sldMk cId="4205997006" sldId="28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5:40.988" v="265" actId="478"/>
          <ac:spMkLst>
            <pc:docMk/>
            <pc:sldMk cId="4205997006" sldId="28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5:42.854" v="267"/>
          <ac:spMkLst>
            <pc:docMk/>
            <pc:sldMk cId="4205997006" sldId="281"/>
            <ac:spMk id="14" creationId="{800DD360-2DD6-4165-94E5-AB2A4515BCF9}"/>
          </ac:spMkLst>
        </pc:spChg>
        <pc:spChg chg="add mod">
          <ac:chgData name="Rodolfo Duarte Pinto" userId="3c1d2390-f3e2-48ed-a692-c2bca7123a2a" providerId="ADAL" clId="{2A6A4987-F434-4C15-AD38-5AB27ED1D546}" dt="2024-03-04T10:45:46.388" v="275" actId="20577"/>
          <ac:spMkLst>
            <pc:docMk/>
            <pc:sldMk cId="4205997006" sldId="281"/>
            <ac:spMk id="18" creationId="{719BB141-5F9E-4194-8E5C-9F3911089281}"/>
          </ac:spMkLst>
        </pc:spChg>
        <pc:grpChg chg="add mod">
          <ac:chgData name="Rodolfo Duarte Pinto" userId="3c1d2390-f3e2-48ed-a692-c2bca7123a2a" providerId="ADAL" clId="{2A6A4987-F434-4C15-AD38-5AB27ED1D546}" dt="2024-03-04T10:45:42.854" v="267"/>
          <ac:grpSpMkLst>
            <pc:docMk/>
            <pc:sldMk cId="4205997006" sldId="281"/>
            <ac:grpSpMk id="15" creationId="{3AB1B3C9-4C8F-4CD7-ADB1-5B707349FAF7}"/>
          </ac:grpSpMkLst>
        </pc:grpChg>
        <pc:picChg chg="del">
          <ac:chgData name="Rodolfo Duarte Pinto" userId="3c1d2390-f3e2-48ed-a692-c2bca7123a2a" providerId="ADAL" clId="{2A6A4987-F434-4C15-AD38-5AB27ED1D546}" dt="2024-03-04T10:45:40.007" v="264" actId="478"/>
          <ac:picMkLst>
            <pc:docMk/>
            <pc:sldMk cId="4205997006" sldId="28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5:42.854" v="267"/>
          <ac:picMkLst>
            <pc:docMk/>
            <pc:sldMk cId="4205997006" sldId="281"/>
            <ac:picMk id="16" creationId="{874A3EB0-0323-422C-A2CC-F455DE1154AA}"/>
          </ac:picMkLst>
        </pc:picChg>
        <pc:cxnChg chg="del">
          <ac:chgData name="Rodolfo Duarte Pinto" userId="3c1d2390-f3e2-48ed-a692-c2bca7123a2a" providerId="ADAL" clId="{2A6A4987-F434-4C15-AD38-5AB27ED1D546}" dt="2024-03-04T10:45:40.007" v="264" actId="478"/>
          <ac:cxnSpMkLst>
            <pc:docMk/>
            <pc:sldMk cId="4205997006" sldId="28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5:42.854" v="267"/>
          <ac:cxnSpMkLst>
            <pc:docMk/>
            <pc:sldMk cId="4205997006" sldId="281"/>
            <ac:cxnSpMk id="17" creationId="{D4FE063C-D45B-496A-AE1C-28FBDC755864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5:07.437" v="230" actId="20577"/>
        <pc:sldMkLst>
          <pc:docMk/>
          <pc:sldMk cId="2412800969" sldId="287"/>
        </pc:sldMkLst>
        <pc:spChg chg="del">
          <ac:chgData name="Rodolfo Duarte Pinto" userId="3c1d2390-f3e2-48ed-a692-c2bca7123a2a" providerId="ADAL" clId="{2A6A4987-F434-4C15-AD38-5AB27ED1D546}" dt="2024-03-04T10:44:59.274" v="213" actId="478"/>
          <ac:spMkLst>
            <pc:docMk/>
            <pc:sldMk cId="2412800969" sldId="28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5:02.375" v="216"/>
          <ac:spMkLst>
            <pc:docMk/>
            <pc:sldMk cId="2412800969" sldId="287"/>
            <ac:spMk id="10" creationId="{401A9DC1-62D8-412E-9796-94F10303382B}"/>
          </ac:spMkLst>
        </pc:spChg>
        <pc:spChg chg="del">
          <ac:chgData name="Rodolfo Duarte Pinto" userId="3c1d2390-f3e2-48ed-a692-c2bca7123a2a" providerId="ADAL" clId="{2A6A4987-F434-4C15-AD38-5AB27ED1D546}" dt="2024-03-04T10:45:00.699" v="214" actId="478"/>
          <ac:spMkLst>
            <pc:docMk/>
            <pc:sldMk cId="2412800969" sldId="28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5:01.394" v="215" actId="478"/>
          <ac:spMkLst>
            <pc:docMk/>
            <pc:sldMk cId="2412800969" sldId="28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5:07.437" v="230" actId="20577"/>
          <ac:spMkLst>
            <pc:docMk/>
            <pc:sldMk cId="2412800969" sldId="287"/>
            <ac:spMk id="17" creationId="{7D824905-0530-46F1-9E5E-F2173D3EDDE4}"/>
          </ac:spMkLst>
        </pc:spChg>
        <pc:grpChg chg="add mod">
          <ac:chgData name="Rodolfo Duarte Pinto" userId="3c1d2390-f3e2-48ed-a692-c2bca7123a2a" providerId="ADAL" clId="{2A6A4987-F434-4C15-AD38-5AB27ED1D546}" dt="2024-03-04T10:45:02.375" v="216"/>
          <ac:grpSpMkLst>
            <pc:docMk/>
            <pc:sldMk cId="2412800969" sldId="287"/>
            <ac:grpSpMk id="14" creationId="{21056C15-F53A-4978-94DA-ED6FF474102A}"/>
          </ac:grpSpMkLst>
        </pc:grpChg>
        <pc:picChg chg="del">
          <ac:chgData name="Rodolfo Duarte Pinto" userId="3c1d2390-f3e2-48ed-a692-c2bca7123a2a" providerId="ADAL" clId="{2A6A4987-F434-4C15-AD38-5AB27ED1D546}" dt="2024-03-04T10:44:59.274" v="213" actId="478"/>
          <ac:picMkLst>
            <pc:docMk/>
            <pc:sldMk cId="2412800969" sldId="28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5:02.375" v="216"/>
          <ac:picMkLst>
            <pc:docMk/>
            <pc:sldMk cId="2412800969" sldId="287"/>
            <ac:picMk id="15" creationId="{16E49AEF-B754-4C9C-84D2-6994FA429CB2}"/>
          </ac:picMkLst>
        </pc:picChg>
        <pc:cxnChg chg="del">
          <ac:chgData name="Rodolfo Duarte Pinto" userId="3c1d2390-f3e2-48ed-a692-c2bca7123a2a" providerId="ADAL" clId="{2A6A4987-F434-4C15-AD38-5AB27ED1D546}" dt="2024-03-04T10:44:59.274" v="213" actId="478"/>
          <ac:cxnSpMkLst>
            <pc:docMk/>
            <pc:sldMk cId="2412800969" sldId="28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5:02.375" v="216"/>
          <ac:cxnSpMkLst>
            <pc:docMk/>
            <pc:sldMk cId="2412800969" sldId="287"/>
            <ac:cxnSpMk id="16" creationId="{99F54515-2495-4CB2-A0E4-9D337F4615FB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5:36.377" v="263" actId="20577"/>
        <pc:sldMkLst>
          <pc:docMk/>
          <pc:sldMk cId="437127550" sldId="291"/>
        </pc:sldMkLst>
        <pc:spChg chg="del">
          <ac:chgData name="Rodolfo Duarte Pinto" userId="3c1d2390-f3e2-48ed-a692-c2bca7123a2a" providerId="ADAL" clId="{2A6A4987-F434-4C15-AD38-5AB27ED1D546}" dt="2024-03-04T10:45:28.884" v="253" actId="478"/>
          <ac:spMkLst>
            <pc:docMk/>
            <pc:sldMk cId="437127550" sldId="291"/>
            <ac:spMk id="8" creationId="{15922527-A49F-2041-8D6F-FC25013E6DE9}"/>
          </ac:spMkLst>
        </pc:spChg>
        <pc:spChg chg="add mod">
          <ac:chgData name="Rodolfo Duarte Pinto" userId="3c1d2390-f3e2-48ed-a692-c2bca7123a2a" providerId="ADAL" clId="{2A6A4987-F434-4C15-AD38-5AB27ED1D546}" dt="2024-03-04T10:45:32.356" v="256"/>
          <ac:spMkLst>
            <pc:docMk/>
            <pc:sldMk cId="437127550" sldId="291"/>
            <ac:spMk id="9" creationId="{BC066DC0-AB44-48B9-8309-A81C34C428A6}"/>
          </ac:spMkLst>
        </pc:spChg>
        <pc:spChg chg="del">
          <ac:chgData name="Rodolfo Duarte Pinto" userId="3c1d2390-f3e2-48ed-a692-c2bca7123a2a" providerId="ADAL" clId="{2A6A4987-F434-4C15-AD38-5AB27ED1D546}" dt="2024-03-04T10:45:30.564" v="254" actId="478"/>
          <ac:spMkLst>
            <pc:docMk/>
            <pc:sldMk cId="437127550" sldId="29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5:31.454" v="255" actId="478"/>
          <ac:spMkLst>
            <pc:docMk/>
            <pc:sldMk cId="437127550" sldId="291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5:36.377" v="263" actId="20577"/>
          <ac:spMkLst>
            <pc:docMk/>
            <pc:sldMk cId="437127550" sldId="291"/>
            <ac:spMk id="15" creationId="{F6123154-26B2-4738-9494-14A1EEA321F6}"/>
          </ac:spMkLst>
        </pc:spChg>
        <pc:grpChg chg="add mod">
          <ac:chgData name="Rodolfo Duarte Pinto" userId="3c1d2390-f3e2-48ed-a692-c2bca7123a2a" providerId="ADAL" clId="{2A6A4987-F434-4C15-AD38-5AB27ED1D546}" dt="2024-03-04T10:45:32.356" v="256"/>
          <ac:grpSpMkLst>
            <pc:docMk/>
            <pc:sldMk cId="437127550" sldId="291"/>
            <ac:grpSpMk id="10" creationId="{4E4D599C-9D1B-4350-A8E4-D859D26E6D12}"/>
          </ac:grpSpMkLst>
        </pc:grpChg>
        <pc:picChg chg="del">
          <ac:chgData name="Rodolfo Duarte Pinto" userId="3c1d2390-f3e2-48ed-a692-c2bca7123a2a" providerId="ADAL" clId="{2A6A4987-F434-4C15-AD38-5AB27ED1D546}" dt="2024-03-04T10:45:28.884" v="253" actId="478"/>
          <ac:picMkLst>
            <pc:docMk/>
            <pc:sldMk cId="437127550" sldId="29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5:32.356" v="256"/>
          <ac:picMkLst>
            <pc:docMk/>
            <pc:sldMk cId="437127550" sldId="291"/>
            <ac:picMk id="13" creationId="{220D9884-D9A6-4293-8D72-8BA7BB5E5345}"/>
          </ac:picMkLst>
        </pc:picChg>
        <pc:cxnChg chg="del">
          <ac:chgData name="Rodolfo Duarte Pinto" userId="3c1d2390-f3e2-48ed-a692-c2bca7123a2a" providerId="ADAL" clId="{2A6A4987-F434-4C15-AD38-5AB27ED1D546}" dt="2024-03-04T10:45:28.884" v="253" actId="478"/>
          <ac:cxnSpMkLst>
            <pc:docMk/>
            <pc:sldMk cId="437127550" sldId="29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5:32.356" v="256"/>
          <ac:cxnSpMkLst>
            <pc:docMk/>
            <pc:sldMk cId="437127550" sldId="291"/>
            <ac:cxnSpMk id="14" creationId="{1E8927B2-1954-4175-95A7-B1EF53D225B7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4:39.644" v="192" actId="20577"/>
        <pc:sldMkLst>
          <pc:docMk/>
          <pc:sldMk cId="1027736528" sldId="294"/>
        </pc:sldMkLst>
        <pc:spChg chg="del">
          <ac:chgData name="Rodolfo Duarte Pinto" userId="3c1d2390-f3e2-48ed-a692-c2bca7123a2a" providerId="ADAL" clId="{2A6A4987-F434-4C15-AD38-5AB27ED1D546}" dt="2024-03-04T10:44:32.614" v="177" actId="478"/>
          <ac:spMkLst>
            <pc:docMk/>
            <pc:sldMk cId="1027736528" sldId="294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A6A4987-F434-4C15-AD38-5AB27ED1D546}" dt="2024-03-04T10:44:34.379" v="179" actId="478"/>
          <ac:spMkLst>
            <pc:docMk/>
            <pc:sldMk cId="1027736528" sldId="294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4:33.741" v="178" actId="478"/>
          <ac:spMkLst>
            <pc:docMk/>
            <pc:sldMk cId="1027736528" sldId="294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4:35.321" v="180"/>
          <ac:spMkLst>
            <pc:docMk/>
            <pc:sldMk cId="1027736528" sldId="294"/>
            <ac:spMk id="22" creationId="{7964CECE-70A2-46BE-92AC-6480201C505E}"/>
          </ac:spMkLst>
        </pc:spChg>
        <pc:spChg chg="add mod">
          <ac:chgData name="Rodolfo Duarte Pinto" userId="3c1d2390-f3e2-48ed-a692-c2bca7123a2a" providerId="ADAL" clId="{2A6A4987-F434-4C15-AD38-5AB27ED1D546}" dt="2024-03-04T10:44:39.644" v="192" actId="20577"/>
          <ac:spMkLst>
            <pc:docMk/>
            <pc:sldMk cId="1027736528" sldId="294"/>
            <ac:spMk id="26" creationId="{12D27D9C-DAB5-426A-831F-4F7B1FAEB562}"/>
          </ac:spMkLst>
        </pc:spChg>
        <pc:grpChg chg="add mod">
          <ac:chgData name="Rodolfo Duarte Pinto" userId="3c1d2390-f3e2-48ed-a692-c2bca7123a2a" providerId="ADAL" clId="{2A6A4987-F434-4C15-AD38-5AB27ED1D546}" dt="2024-03-04T10:44:35.321" v="180"/>
          <ac:grpSpMkLst>
            <pc:docMk/>
            <pc:sldMk cId="1027736528" sldId="294"/>
            <ac:grpSpMk id="23" creationId="{FF7BE49C-4DE4-411A-BCFC-77A835E6DE11}"/>
          </ac:grpSpMkLst>
        </pc:grpChg>
        <pc:picChg chg="del">
          <ac:chgData name="Rodolfo Duarte Pinto" userId="3c1d2390-f3e2-48ed-a692-c2bca7123a2a" providerId="ADAL" clId="{2A6A4987-F434-4C15-AD38-5AB27ED1D546}" dt="2024-03-04T10:44:32.614" v="177" actId="478"/>
          <ac:picMkLst>
            <pc:docMk/>
            <pc:sldMk cId="1027736528" sldId="294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4:35.321" v="180"/>
          <ac:picMkLst>
            <pc:docMk/>
            <pc:sldMk cId="1027736528" sldId="294"/>
            <ac:picMk id="24" creationId="{052ABDE0-26CA-4EDC-AAF2-F2A4C56E45B7}"/>
          </ac:picMkLst>
        </pc:picChg>
        <pc:cxnChg chg="del">
          <ac:chgData name="Rodolfo Duarte Pinto" userId="3c1d2390-f3e2-48ed-a692-c2bca7123a2a" providerId="ADAL" clId="{2A6A4987-F434-4C15-AD38-5AB27ED1D546}" dt="2024-03-04T10:44:32.614" v="177" actId="478"/>
          <ac:cxnSpMkLst>
            <pc:docMk/>
            <pc:sldMk cId="1027736528" sldId="294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4:35.321" v="180"/>
          <ac:cxnSpMkLst>
            <pc:docMk/>
            <pc:sldMk cId="1027736528" sldId="294"/>
            <ac:cxnSpMk id="25" creationId="{5DB04EEF-BB92-47E7-9240-0E496CF6962A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1:35.065" v="63" actId="20577"/>
        <pc:sldMkLst>
          <pc:docMk/>
          <pc:sldMk cId="3981961955" sldId="296"/>
        </pc:sldMkLst>
        <pc:spChg chg="del">
          <ac:chgData name="Rodolfo Duarte Pinto" userId="3c1d2390-f3e2-48ed-a692-c2bca7123a2a" providerId="ADAL" clId="{2A6A4987-F434-4C15-AD38-5AB27ED1D546}" dt="2024-03-04T10:41:19.357" v="30" actId="478"/>
          <ac:spMkLst>
            <pc:docMk/>
            <pc:sldMk cId="3981961955" sldId="296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1:25.227" v="33"/>
          <ac:spMkLst>
            <pc:docMk/>
            <pc:sldMk cId="3981961955" sldId="296"/>
            <ac:spMk id="10" creationId="{8B46D83D-FD4A-45BF-A4C5-E99F8ECC5AD0}"/>
          </ac:spMkLst>
        </pc:spChg>
        <pc:spChg chg="del">
          <ac:chgData name="Rodolfo Duarte Pinto" userId="3c1d2390-f3e2-48ed-a692-c2bca7123a2a" providerId="ADAL" clId="{2A6A4987-F434-4C15-AD38-5AB27ED1D546}" dt="2024-03-04T10:41:21.756" v="31" actId="478"/>
          <ac:spMkLst>
            <pc:docMk/>
            <pc:sldMk cId="3981961955" sldId="29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1:23.295" v="32" actId="478"/>
          <ac:spMkLst>
            <pc:docMk/>
            <pc:sldMk cId="3981961955" sldId="29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1:35.065" v="63" actId="20577"/>
          <ac:spMkLst>
            <pc:docMk/>
            <pc:sldMk cId="3981961955" sldId="296"/>
            <ac:spMk id="17" creationId="{F8193E42-9D6A-49D1-A161-3CDAEE5BFB19}"/>
          </ac:spMkLst>
        </pc:spChg>
        <pc:grpChg chg="add mod">
          <ac:chgData name="Rodolfo Duarte Pinto" userId="3c1d2390-f3e2-48ed-a692-c2bca7123a2a" providerId="ADAL" clId="{2A6A4987-F434-4C15-AD38-5AB27ED1D546}" dt="2024-03-04T10:41:25.227" v="33"/>
          <ac:grpSpMkLst>
            <pc:docMk/>
            <pc:sldMk cId="3981961955" sldId="296"/>
            <ac:grpSpMk id="14" creationId="{86C2D91C-20D0-4DAF-8D41-E897299EC1D7}"/>
          </ac:grpSpMkLst>
        </pc:grpChg>
        <pc:picChg chg="del">
          <ac:chgData name="Rodolfo Duarte Pinto" userId="3c1d2390-f3e2-48ed-a692-c2bca7123a2a" providerId="ADAL" clId="{2A6A4987-F434-4C15-AD38-5AB27ED1D546}" dt="2024-03-04T10:41:19.357" v="30" actId="478"/>
          <ac:picMkLst>
            <pc:docMk/>
            <pc:sldMk cId="3981961955" sldId="29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1:25.227" v="33"/>
          <ac:picMkLst>
            <pc:docMk/>
            <pc:sldMk cId="3981961955" sldId="296"/>
            <ac:picMk id="15" creationId="{12402C67-51D6-4879-AB31-C41BC1BB7EC5}"/>
          </ac:picMkLst>
        </pc:picChg>
        <pc:cxnChg chg="del">
          <ac:chgData name="Rodolfo Duarte Pinto" userId="3c1d2390-f3e2-48ed-a692-c2bca7123a2a" providerId="ADAL" clId="{2A6A4987-F434-4C15-AD38-5AB27ED1D546}" dt="2024-03-04T10:41:19.357" v="30" actId="478"/>
          <ac:cxnSpMkLst>
            <pc:docMk/>
            <pc:sldMk cId="3981961955" sldId="29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1:25.227" v="33"/>
          <ac:cxnSpMkLst>
            <pc:docMk/>
            <pc:sldMk cId="3981961955" sldId="296"/>
            <ac:cxnSpMk id="16" creationId="{AA842664-3329-4B24-8A52-BF1EA75FE442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3:28.091" v="111" actId="114"/>
        <pc:sldMkLst>
          <pc:docMk/>
          <pc:sldMk cId="2532186241" sldId="297"/>
        </pc:sldMkLst>
        <pc:spChg chg="del">
          <ac:chgData name="Rodolfo Duarte Pinto" userId="3c1d2390-f3e2-48ed-a692-c2bca7123a2a" providerId="ADAL" clId="{2A6A4987-F434-4C15-AD38-5AB27ED1D546}" dt="2024-03-04T10:43:05.645" v="70" actId="478"/>
          <ac:spMkLst>
            <pc:docMk/>
            <pc:sldMk cId="2532186241" sldId="29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3:09.347" v="74"/>
          <ac:spMkLst>
            <pc:docMk/>
            <pc:sldMk cId="2532186241" sldId="297"/>
            <ac:spMk id="10" creationId="{D3F085B8-8BBD-4E7C-870B-7799E59DA13D}"/>
          </ac:spMkLst>
        </pc:spChg>
        <pc:spChg chg="del">
          <ac:chgData name="Rodolfo Duarte Pinto" userId="3c1d2390-f3e2-48ed-a692-c2bca7123a2a" providerId="ADAL" clId="{2A6A4987-F434-4C15-AD38-5AB27ED1D546}" dt="2024-03-04T10:43:08.395" v="73" actId="478"/>
          <ac:spMkLst>
            <pc:docMk/>
            <pc:sldMk cId="2532186241" sldId="29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3:07.548" v="72" actId="478"/>
          <ac:spMkLst>
            <pc:docMk/>
            <pc:sldMk cId="2532186241" sldId="29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3:28.091" v="111" actId="114"/>
          <ac:spMkLst>
            <pc:docMk/>
            <pc:sldMk cId="2532186241" sldId="297"/>
            <ac:spMk id="17" creationId="{DD8A0AB9-C4DA-49F1-8F23-715726DC76DC}"/>
          </ac:spMkLst>
        </pc:spChg>
        <pc:grpChg chg="add mod">
          <ac:chgData name="Rodolfo Duarte Pinto" userId="3c1d2390-f3e2-48ed-a692-c2bca7123a2a" providerId="ADAL" clId="{2A6A4987-F434-4C15-AD38-5AB27ED1D546}" dt="2024-03-04T10:43:09.347" v="74"/>
          <ac:grpSpMkLst>
            <pc:docMk/>
            <pc:sldMk cId="2532186241" sldId="297"/>
            <ac:grpSpMk id="13" creationId="{0E388F41-FAE7-4154-9F36-3D003DC5F76F}"/>
          </ac:grpSpMkLst>
        </pc:grpChg>
        <pc:picChg chg="del">
          <ac:chgData name="Rodolfo Duarte Pinto" userId="3c1d2390-f3e2-48ed-a692-c2bca7123a2a" providerId="ADAL" clId="{2A6A4987-F434-4C15-AD38-5AB27ED1D546}" dt="2024-03-04T10:43:06.317" v="71" actId="478"/>
          <ac:picMkLst>
            <pc:docMk/>
            <pc:sldMk cId="2532186241" sldId="29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3:09.347" v="74"/>
          <ac:picMkLst>
            <pc:docMk/>
            <pc:sldMk cId="2532186241" sldId="297"/>
            <ac:picMk id="15" creationId="{2639BB1E-7F41-4D9A-AC98-24443779B480}"/>
          </ac:picMkLst>
        </pc:picChg>
        <pc:cxnChg chg="del">
          <ac:chgData name="Rodolfo Duarte Pinto" userId="3c1d2390-f3e2-48ed-a692-c2bca7123a2a" providerId="ADAL" clId="{2A6A4987-F434-4C15-AD38-5AB27ED1D546}" dt="2024-03-04T10:43:05.645" v="70" actId="478"/>
          <ac:cxnSpMkLst>
            <pc:docMk/>
            <pc:sldMk cId="2532186241" sldId="29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3:09.347" v="74"/>
          <ac:cxnSpMkLst>
            <pc:docMk/>
            <pc:sldMk cId="2532186241" sldId="297"/>
            <ac:cxnSpMk id="16" creationId="{165EDE4C-E4FE-4D87-B75E-CDDFE3243CAB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3:45.534" v="140" actId="20577"/>
        <pc:sldMkLst>
          <pc:docMk/>
          <pc:sldMk cId="3373340899" sldId="307"/>
        </pc:sldMkLst>
        <pc:spChg chg="del">
          <ac:chgData name="Rodolfo Duarte Pinto" userId="3c1d2390-f3e2-48ed-a692-c2bca7123a2a" providerId="ADAL" clId="{2A6A4987-F434-4C15-AD38-5AB27ED1D546}" dt="2024-03-04T10:43:35.655" v="113" actId="478"/>
          <ac:spMkLst>
            <pc:docMk/>
            <pc:sldMk cId="3373340899" sldId="30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3:38.864" v="116"/>
          <ac:spMkLst>
            <pc:docMk/>
            <pc:sldMk cId="3373340899" sldId="307"/>
            <ac:spMk id="9" creationId="{E2163F59-B0E3-4773-B5FF-6B5312379036}"/>
          </ac:spMkLst>
        </pc:spChg>
        <pc:spChg chg="del">
          <ac:chgData name="Rodolfo Duarte Pinto" userId="3c1d2390-f3e2-48ed-a692-c2bca7123a2a" providerId="ADAL" clId="{2A6A4987-F434-4C15-AD38-5AB27ED1D546}" dt="2024-03-04T10:43:37.945" v="115" actId="478"/>
          <ac:spMkLst>
            <pc:docMk/>
            <pc:sldMk cId="3373340899" sldId="30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3:37.138" v="114" actId="478"/>
          <ac:spMkLst>
            <pc:docMk/>
            <pc:sldMk cId="3373340899" sldId="30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3:45.534" v="140" actId="20577"/>
          <ac:spMkLst>
            <pc:docMk/>
            <pc:sldMk cId="3373340899" sldId="307"/>
            <ac:spMk id="16" creationId="{D764BA5D-0DCB-439C-89A0-2322C5F6ACBF}"/>
          </ac:spMkLst>
        </pc:spChg>
        <pc:grpChg chg="add mod">
          <ac:chgData name="Rodolfo Duarte Pinto" userId="3c1d2390-f3e2-48ed-a692-c2bca7123a2a" providerId="ADAL" clId="{2A6A4987-F434-4C15-AD38-5AB27ED1D546}" dt="2024-03-04T10:43:38.864" v="116"/>
          <ac:grpSpMkLst>
            <pc:docMk/>
            <pc:sldMk cId="3373340899" sldId="307"/>
            <ac:grpSpMk id="10" creationId="{604501EE-81E8-4A60-8983-84EF0C720691}"/>
          </ac:grpSpMkLst>
        </pc:grpChg>
        <pc:picChg chg="del">
          <ac:chgData name="Rodolfo Duarte Pinto" userId="3c1d2390-f3e2-48ed-a692-c2bca7123a2a" providerId="ADAL" clId="{2A6A4987-F434-4C15-AD38-5AB27ED1D546}" dt="2024-03-04T10:43:34.199" v="112" actId="478"/>
          <ac:picMkLst>
            <pc:docMk/>
            <pc:sldMk cId="3373340899" sldId="30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3:38.864" v="116"/>
          <ac:picMkLst>
            <pc:docMk/>
            <pc:sldMk cId="3373340899" sldId="307"/>
            <ac:picMk id="13" creationId="{C8C020FC-F51D-487D-ACE4-F97B6D7995C1}"/>
          </ac:picMkLst>
        </pc:picChg>
        <pc:cxnChg chg="del">
          <ac:chgData name="Rodolfo Duarte Pinto" userId="3c1d2390-f3e2-48ed-a692-c2bca7123a2a" providerId="ADAL" clId="{2A6A4987-F434-4C15-AD38-5AB27ED1D546}" dt="2024-03-04T10:43:34.199" v="112" actId="478"/>
          <ac:cxnSpMkLst>
            <pc:docMk/>
            <pc:sldMk cId="3373340899" sldId="30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3:38.864" v="116"/>
          <ac:cxnSpMkLst>
            <pc:docMk/>
            <pc:sldMk cId="3373340899" sldId="307"/>
            <ac:cxnSpMk id="15" creationId="{D9043B2F-DB5D-4716-9E90-DF46918A3EE8}"/>
          </ac:cxnSpMkLst>
        </pc:cxnChg>
      </pc:sldChg>
      <pc:sldChg chg="add">
        <pc:chgData name="Rodolfo Duarte Pinto" userId="3c1d2390-f3e2-48ed-a692-c2bca7123a2a" providerId="ADAL" clId="{2A6A4987-F434-4C15-AD38-5AB27ED1D546}" dt="2024-03-04T10:39:52.309" v="0"/>
        <pc:sldMkLst>
          <pc:docMk/>
          <pc:sldMk cId="1025605203" sldId="309"/>
        </pc:sldMkLst>
      </pc:sldChg>
      <pc:sldChg chg="modSp add mod">
        <pc:chgData name="Rodolfo Duarte Pinto" userId="3c1d2390-f3e2-48ed-a692-c2bca7123a2a" providerId="ADAL" clId="{2A6A4987-F434-4C15-AD38-5AB27ED1D546}" dt="2024-03-04T10:40:12.646" v="18" actId="114"/>
        <pc:sldMkLst>
          <pc:docMk/>
          <pc:sldMk cId="2066313971" sldId="310"/>
        </pc:sldMkLst>
        <pc:spChg chg="mod">
          <ac:chgData name="Rodolfo Duarte Pinto" userId="3c1d2390-f3e2-48ed-a692-c2bca7123a2a" providerId="ADAL" clId="{2A6A4987-F434-4C15-AD38-5AB27ED1D546}" dt="2024-03-04T10:40:12.646" v="18" actId="114"/>
          <ac:spMkLst>
            <pc:docMk/>
            <pc:sldMk cId="2066313971" sldId="310"/>
            <ac:spMk id="13" creationId="{4FAA28DA-9CDF-124F-B4FF-EC7705BE7F0B}"/>
          </ac:spMkLst>
        </pc:spChg>
      </pc:sldChg>
      <pc:sldChg chg="addSp delSp modSp mod">
        <pc:chgData name="Rodolfo Duarte Pinto" userId="3c1d2390-f3e2-48ed-a692-c2bca7123a2a" providerId="ADAL" clId="{2A6A4987-F434-4C15-AD38-5AB27ED1D546}" dt="2024-03-04T10:41:51.953" v="69"/>
        <pc:sldMkLst>
          <pc:docMk/>
          <pc:sldMk cId="2769718930" sldId="315"/>
        </pc:sldMkLst>
        <pc:spChg chg="del">
          <ac:chgData name="Rodolfo Duarte Pinto" userId="3c1d2390-f3e2-48ed-a692-c2bca7123a2a" providerId="ADAL" clId="{2A6A4987-F434-4C15-AD38-5AB27ED1D546}" dt="2024-03-04T10:41:47.435" v="65" actId="478"/>
          <ac:spMkLst>
            <pc:docMk/>
            <pc:sldMk cId="2769718930" sldId="315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A6A4987-F434-4C15-AD38-5AB27ED1D546}" dt="2024-03-04T10:41:50.785" v="68" actId="478"/>
          <ac:spMkLst>
            <pc:docMk/>
            <pc:sldMk cId="2769718930" sldId="315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1:49.618" v="67" actId="478"/>
          <ac:spMkLst>
            <pc:docMk/>
            <pc:sldMk cId="2769718930" sldId="315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1:51.953" v="69"/>
          <ac:spMkLst>
            <pc:docMk/>
            <pc:sldMk cId="2769718930" sldId="315"/>
            <ac:spMk id="15" creationId="{79702C11-FF59-4A53-85B4-DFB853072EA1}"/>
          </ac:spMkLst>
        </pc:spChg>
        <pc:spChg chg="add mod">
          <ac:chgData name="Rodolfo Duarte Pinto" userId="3c1d2390-f3e2-48ed-a692-c2bca7123a2a" providerId="ADAL" clId="{2A6A4987-F434-4C15-AD38-5AB27ED1D546}" dt="2024-03-04T10:41:51.953" v="69"/>
          <ac:spMkLst>
            <pc:docMk/>
            <pc:sldMk cId="2769718930" sldId="315"/>
            <ac:spMk id="19" creationId="{7A312F5F-BA65-4EAC-8B48-895D32FAB487}"/>
          </ac:spMkLst>
        </pc:spChg>
        <pc:grpChg chg="add mod">
          <ac:chgData name="Rodolfo Duarte Pinto" userId="3c1d2390-f3e2-48ed-a692-c2bca7123a2a" providerId="ADAL" clId="{2A6A4987-F434-4C15-AD38-5AB27ED1D546}" dt="2024-03-04T10:41:51.953" v="69"/>
          <ac:grpSpMkLst>
            <pc:docMk/>
            <pc:sldMk cId="2769718930" sldId="315"/>
            <ac:grpSpMk id="16" creationId="{7763539A-F687-4CAA-9FBB-3CE5A19BDA96}"/>
          </ac:grpSpMkLst>
        </pc:grpChg>
        <pc:picChg chg="del">
          <ac:chgData name="Rodolfo Duarte Pinto" userId="3c1d2390-f3e2-48ed-a692-c2bca7123a2a" providerId="ADAL" clId="{2A6A4987-F434-4C15-AD38-5AB27ED1D546}" dt="2024-03-04T10:41:44.915" v="64" actId="478"/>
          <ac:picMkLst>
            <pc:docMk/>
            <pc:sldMk cId="2769718930" sldId="315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1:51.953" v="69"/>
          <ac:picMkLst>
            <pc:docMk/>
            <pc:sldMk cId="2769718930" sldId="315"/>
            <ac:picMk id="17" creationId="{CEBF7594-3F28-4B66-853A-69739F59523F}"/>
          </ac:picMkLst>
        </pc:picChg>
        <pc:cxnChg chg="del">
          <ac:chgData name="Rodolfo Duarte Pinto" userId="3c1d2390-f3e2-48ed-a692-c2bca7123a2a" providerId="ADAL" clId="{2A6A4987-F434-4C15-AD38-5AB27ED1D546}" dt="2024-03-04T10:41:48.455" v="66" actId="478"/>
          <ac:cxnSpMkLst>
            <pc:docMk/>
            <pc:sldMk cId="2769718930" sldId="315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1:51.953" v="69"/>
          <ac:cxnSpMkLst>
            <pc:docMk/>
            <pc:sldMk cId="2769718930" sldId="315"/>
            <ac:cxnSpMk id="18" creationId="{F8826366-B3FB-4989-BCE0-0AF19F77BA38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4:01.114" v="145"/>
        <pc:sldMkLst>
          <pc:docMk/>
          <pc:sldMk cId="1829929282" sldId="316"/>
        </pc:sldMkLst>
        <pc:spChg chg="del">
          <ac:chgData name="Rodolfo Duarte Pinto" userId="3c1d2390-f3e2-48ed-a692-c2bca7123a2a" providerId="ADAL" clId="{2A6A4987-F434-4C15-AD38-5AB27ED1D546}" dt="2024-03-04T10:43:57.504" v="141" actId="478"/>
          <ac:spMkLst>
            <pc:docMk/>
            <pc:sldMk cId="1829929282" sldId="316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4:01.114" v="145"/>
          <ac:spMkLst>
            <pc:docMk/>
            <pc:sldMk cId="1829929282" sldId="316"/>
            <ac:spMk id="9" creationId="{B1CF10E7-5D13-4607-AFF3-DDC4BE366883}"/>
          </ac:spMkLst>
        </pc:spChg>
        <pc:spChg chg="del">
          <ac:chgData name="Rodolfo Duarte Pinto" userId="3c1d2390-f3e2-48ed-a692-c2bca7123a2a" providerId="ADAL" clId="{2A6A4987-F434-4C15-AD38-5AB27ED1D546}" dt="2024-03-04T10:44:00.161" v="144" actId="478"/>
          <ac:spMkLst>
            <pc:docMk/>
            <pc:sldMk cId="1829929282" sldId="316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3:59.539" v="143" actId="478"/>
          <ac:spMkLst>
            <pc:docMk/>
            <pc:sldMk cId="1829929282" sldId="316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4:01.114" v="145"/>
          <ac:spMkLst>
            <pc:docMk/>
            <pc:sldMk cId="1829929282" sldId="316"/>
            <ac:spMk id="16" creationId="{83645447-8D50-4301-A8AB-71463643BF32}"/>
          </ac:spMkLst>
        </pc:spChg>
        <pc:grpChg chg="add mod">
          <ac:chgData name="Rodolfo Duarte Pinto" userId="3c1d2390-f3e2-48ed-a692-c2bca7123a2a" providerId="ADAL" clId="{2A6A4987-F434-4C15-AD38-5AB27ED1D546}" dt="2024-03-04T10:44:01.114" v="145"/>
          <ac:grpSpMkLst>
            <pc:docMk/>
            <pc:sldMk cId="1829929282" sldId="316"/>
            <ac:grpSpMk id="10" creationId="{25A921ED-0765-49D3-9953-DECB315BA2B8}"/>
          </ac:grpSpMkLst>
        </pc:grpChg>
        <pc:picChg chg="del">
          <ac:chgData name="Rodolfo Duarte Pinto" userId="3c1d2390-f3e2-48ed-a692-c2bca7123a2a" providerId="ADAL" clId="{2A6A4987-F434-4C15-AD38-5AB27ED1D546}" dt="2024-03-04T10:43:58.137" v="142" actId="478"/>
          <ac:picMkLst>
            <pc:docMk/>
            <pc:sldMk cId="1829929282" sldId="316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4:01.114" v="145"/>
          <ac:picMkLst>
            <pc:docMk/>
            <pc:sldMk cId="1829929282" sldId="316"/>
            <ac:picMk id="13" creationId="{EDD6E8E0-9BBE-40CD-A381-29A9152459BF}"/>
          </ac:picMkLst>
        </pc:picChg>
        <pc:cxnChg chg="del">
          <ac:chgData name="Rodolfo Duarte Pinto" userId="3c1d2390-f3e2-48ed-a692-c2bca7123a2a" providerId="ADAL" clId="{2A6A4987-F434-4C15-AD38-5AB27ED1D546}" dt="2024-03-04T10:43:57.504" v="141" actId="478"/>
          <ac:cxnSpMkLst>
            <pc:docMk/>
            <pc:sldMk cId="1829929282" sldId="316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4:01.114" v="145"/>
          <ac:cxnSpMkLst>
            <pc:docMk/>
            <pc:sldMk cId="1829929282" sldId="316"/>
            <ac:cxnSpMk id="15" creationId="{8CE6940A-4B7B-4690-B761-53DEAED66161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4:09.465" v="151"/>
        <pc:sldMkLst>
          <pc:docMk/>
          <pc:sldMk cId="2175262275" sldId="317"/>
        </pc:sldMkLst>
        <pc:spChg chg="del">
          <ac:chgData name="Rodolfo Duarte Pinto" userId="3c1d2390-f3e2-48ed-a692-c2bca7123a2a" providerId="ADAL" clId="{2A6A4987-F434-4C15-AD38-5AB27ED1D546}" dt="2024-03-04T10:44:06.645" v="148" actId="478"/>
          <ac:spMkLst>
            <pc:docMk/>
            <pc:sldMk cId="2175262275" sldId="317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4:09.465" v="151"/>
          <ac:spMkLst>
            <pc:docMk/>
            <pc:sldMk cId="2175262275" sldId="317"/>
            <ac:spMk id="9" creationId="{B69A4262-1E2B-4D65-A7AD-00784B4A13AC}"/>
          </ac:spMkLst>
        </pc:spChg>
        <pc:spChg chg="del">
          <ac:chgData name="Rodolfo Duarte Pinto" userId="3c1d2390-f3e2-48ed-a692-c2bca7123a2a" providerId="ADAL" clId="{2A6A4987-F434-4C15-AD38-5AB27ED1D546}" dt="2024-03-04T10:44:08.337" v="150" actId="478"/>
          <ac:spMkLst>
            <pc:docMk/>
            <pc:sldMk cId="2175262275" sldId="317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4:07.689" v="149" actId="478"/>
          <ac:spMkLst>
            <pc:docMk/>
            <pc:sldMk cId="2175262275" sldId="317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4:09.465" v="151"/>
          <ac:spMkLst>
            <pc:docMk/>
            <pc:sldMk cId="2175262275" sldId="317"/>
            <ac:spMk id="16" creationId="{FCCE74C9-F1A9-42AD-B875-0840E1ED1617}"/>
          </ac:spMkLst>
        </pc:spChg>
        <pc:grpChg chg="add mod">
          <ac:chgData name="Rodolfo Duarte Pinto" userId="3c1d2390-f3e2-48ed-a692-c2bca7123a2a" providerId="ADAL" clId="{2A6A4987-F434-4C15-AD38-5AB27ED1D546}" dt="2024-03-04T10:44:09.465" v="151"/>
          <ac:grpSpMkLst>
            <pc:docMk/>
            <pc:sldMk cId="2175262275" sldId="317"/>
            <ac:grpSpMk id="10" creationId="{A1F4E698-5375-4B29-8A8C-A66AA32D48F5}"/>
          </ac:grpSpMkLst>
        </pc:grpChg>
        <pc:picChg chg="del">
          <ac:chgData name="Rodolfo Duarte Pinto" userId="3c1d2390-f3e2-48ed-a692-c2bca7123a2a" providerId="ADAL" clId="{2A6A4987-F434-4C15-AD38-5AB27ED1D546}" dt="2024-03-04T10:44:05.514" v="147" actId="478"/>
          <ac:picMkLst>
            <pc:docMk/>
            <pc:sldMk cId="2175262275" sldId="317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4:09.465" v="151"/>
          <ac:picMkLst>
            <pc:docMk/>
            <pc:sldMk cId="2175262275" sldId="317"/>
            <ac:picMk id="13" creationId="{412FE651-E26B-40FF-B59A-0C4D95DD9118}"/>
          </ac:picMkLst>
        </pc:picChg>
        <pc:cxnChg chg="del">
          <ac:chgData name="Rodolfo Duarte Pinto" userId="3c1d2390-f3e2-48ed-a692-c2bca7123a2a" providerId="ADAL" clId="{2A6A4987-F434-4C15-AD38-5AB27ED1D546}" dt="2024-03-04T10:44:04.815" v="146" actId="478"/>
          <ac:cxnSpMkLst>
            <pc:docMk/>
            <pc:sldMk cId="2175262275" sldId="317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4:09.465" v="151"/>
          <ac:cxnSpMkLst>
            <pc:docMk/>
            <pc:sldMk cId="2175262275" sldId="317"/>
            <ac:cxnSpMk id="15" creationId="{9013A0C8-FE16-4176-BA51-4AC9F4ED9383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4:27.708" v="176" actId="114"/>
        <pc:sldMkLst>
          <pc:docMk/>
          <pc:sldMk cId="4032744444" sldId="318"/>
        </pc:sldMkLst>
        <pc:spChg chg="del">
          <ac:chgData name="Rodolfo Duarte Pinto" userId="3c1d2390-f3e2-48ed-a692-c2bca7123a2a" providerId="ADAL" clId="{2A6A4987-F434-4C15-AD38-5AB27ED1D546}" dt="2024-03-04T10:44:14.938" v="152" actId="478"/>
          <ac:spMkLst>
            <pc:docMk/>
            <pc:sldMk cId="4032744444" sldId="318"/>
            <ac:spMk id="7" creationId="{F8F5523B-5C5F-2049-8B91-9B9B23693F2D}"/>
          </ac:spMkLst>
        </pc:spChg>
        <pc:spChg chg="add mod">
          <ac:chgData name="Rodolfo Duarte Pinto" userId="3c1d2390-f3e2-48ed-a692-c2bca7123a2a" providerId="ADAL" clId="{2A6A4987-F434-4C15-AD38-5AB27ED1D546}" dt="2024-03-04T10:44:17.615" v="155"/>
          <ac:spMkLst>
            <pc:docMk/>
            <pc:sldMk cId="4032744444" sldId="318"/>
            <ac:spMk id="10" creationId="{C917DF63-F693-4AD1-A73C-9AC46D7F6AA8}"/>
          </ac:spMkLst>
        </pc:spChg>
        <pc:spChg chg="del">
          <ac:chgData name="Rodolfo Duarte Pinto" userId="3c1d2390-f3e2-48ed-a692-c2bca7123a2a" providerId="ADAL" clId="{2A6A4987-F434-4C15-AD38-5AB27ED1D546}" dt="2024-03-04T10:44:16.680" v="154" actId="478"/>
          <ac:spMkLst>
            <pc:docMk/>
            <pc:sldMk cId="4032744444" sldId="318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4:16.107" v="153" actId="478"/>
          <ac:spMkLst>
            <pc:docMk/>
            <pc:sldMk cId="4032744444" sldId="318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4:27.708" v="176" actId="114"/>
          <ac:spMkLst>
            <pc:docMk/>
            <pc:sldMk cId="4032744444" sldId="318"/>
            <ac:spMk id="17" creationId="{51B557C4-D9E2-41C6-A2A9-A581DC4617D3}"/>
          </ac:spMkLst>
        </pc:spChg>
        <pc:grpChg chg="add mod">
          <ac:chgData name="Rodolfo Duarte Pinto" userId="3c1d2390-f3e2-48ed-a692-c2bca7123a2a" providerId="ADAL" clId="{2A6A4987-F434-4C15-AD38-5AB27ED1D546}" dt="2024-03-04T10:44:17.615" v="155"/>
          <ac:grpSpMkLst>
            <pc:docMk/>
            <pc:sldMk cId="4032744444" sldId="318"/>
            <ac:grpSpMk id="13" creationId="{D472AC22-BE97-4D2E-9369-B1341B189F96}"/>
          </ac:grpSpMkLst>
        </pc:grpChg>
        <pc:picChg chg="del">
          <ac:chgData name="Rodolfo Duarte Pinto" userId="3c1d2390-f3e2-48ed-a692-c2bca7123a2a" providerId="ADAL" clId="{2A6A4987-F434-4C15-AD38-5AB27ED1D546}" dt="2024-03-04T10:44:14.938" v="152" actId="478"/>
          <ac:picMkLst>
            <pc:docMk/>
            <pc:sldMk cId="4032744444" sldId="318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4:17.615" v="155"/>
          <ac:picMkLst>
            <pc:docMk/>
            <pc:sldMk cId="4032744444" sldId="318"/>
            <ac:picMk id="15" creationId="{72119B58-A82B-4621-9538-F5B34350C2EF}"/>
          </ac:picMkLst>
        </pc:picChg>
        <pc:cxnChg chg="del">
          <ac:chgData name="Rodolfo Duarte Pinto" userId="3c1d2390-f3e2-48ed-a692-c2bca7123a2a" providerId="ADAL" clId="{2A6A4987-F434-4C15-AD38-5AB27ED1D546}" dt="2024-03-04T10:44:14.938" v="152" actId="478"/>
          <ac:cxnSpMkLst>
            <pc:docMk/>
            <pc:sldMk cId="4032744444" sldId="318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4:17.615" v="155"/>
          <ac:cxnSpMkLst>
            <pc:docMk/>
            <pc:sldMk cId="4032744444" sldId="318"/>
            <ac:cxnSpMk id="16" creationId="{91FC6CB8-1653-4D99-8536-E994380150CF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4:54.074" v="212" actId="20577"/>
        <pc:sldMkLst>
          <pc:docMk/>
          <pc:sldMk cId="2612866046" sldId="319"/>
        </pc:sldMkLst>
        <pc:spChg chg="del">
          <ac:chgData name="Rodolfo Duarte Pinto" userId="3c1d2390-f3e2-48ed-a692-c2bca7123a2a" providerId="ADAL" clId="{2A6A4987-F434-4C15-AD38-5AB27ED1D546}" dt="2024-03-04T10:44:45.977" v="193" actId="478"/>
          <ac:spMkLst>
            <pc:docMk/>
            <pc:sldMk cId="2612866046" sldId="319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A6A4987-F434-4C15-AD38-5AB27ED1D546}" dt="2024-03-04T10:44:47.954" v="195" actId="478"/>
          <ac:spMkLst>
            <pc:docMk/>
            <pc:sldMk cId="2612866046" sldId="319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4:47.239" v="194" actId="478"/>
          <ac:spMkLst>
            <pc:docMk/>
            <pc:sldMk cId="2612866046" sldId="319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4:48.924" v="196"/>
          <ac:spMkLst>
            <pc:docMk/>
            <pc:sldMk cId="2612866046" sldId="319"/>
            <ac:spMk id="31" creationId="{F8413B68-1A91-4ED3-B472-EA5EFAE019D5}"/>
          </ac:spMkLst>
        </pc:spChg>
        <pc:spChg chg="add mod">
          <ac:chgData name="Rodolfo Duarte Pinto" userId="3c1d2390-f3e2-48ed-a692-c2bca7123a2a" providerId="ADAL" clId="{2A6A4987-F434-4C15-AD38-5AB27ED1D546}" dt="2024-03-04T10:44:54.074" v="212" actId="20577"/>
          <ac:spMkLst>
            <pc:docMk/>
            <pc:sldMk cId="2612866046" sldId="319"/>
            <ac:spMk id="36" creationId="{9D33AD8A-3DBE-4FD0-90E6-72ABD523C247}"/>
          </ac:spMkLst>
        </pc:spChg>
        <pc:grpChg chg="add mod">
          <ac:chgData name="Rodolfo Duarte Pinto" userId="3c1d2390-f3e2-48ed-a692-c2bca7123a2a" providerId="ADAL" clId="{2A6A4987-F434-4C15-AD38-5AB27ED1D546}" dt="2024-03-04T10:44:48.924" v="196"/>
          <ac:grpSpMkLst>
            <pc:docMk/>
            <pc:sldMk cId="2612866046" sldId="319"/>
            <ac:grpSpMk id="32" creationId="{3A98DB07-94F0-4606-B802-01FA04EBB4E5}"/>
          </ac:grpSpMkLst>
        </pc:grpChg>
        <pc:picChg chg="del">
          <ac:chgData name="Rodolfo Duarte Pinto" userId="3c1d2390-f3e2-48ed-a692-c2bca7123a2a" providerId="ADAL" clId="{2A6A4987-F434-4C15-AD38-5AB27ED1D546}" dt="2024-03-04T10:44:45.977" v="193" actId="478"/>
          <ac:picMkLst>
            <pc:docMk/>
            <pc:sldMk cId="2612866046" sldId="319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4:48.924" v="196"/>
          <ac:picMkLst>
            <pc:docMk/>
            <pc:sldMk cId="2612866046" sldId="319"/>
            <ac:picMk id="34" creationId="{48C4EFFD-4BEF-4244-AFCA-76FDF03165AB}"/>
          </ac:picMkLst>
        </pc:picChg>
        <pc:cxnChg chg="del">
          <ac:chgData name="Rodolfo Duarte Pinto" userId="3c1d2390-f3e2-48ed-a692-c2bca7123a2a" providerId="ADAL" clId="{2A6A4987-F434-4C15-AD38-5AB27ED1D546}" dt="2024-03-04T10:44:45.977" v="193" actId="478"/>
          <ac:cxnSpMkLst>
            <pc:docMk/>
            <pc:sldMk cId="2612866046" sldId="319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4:48.924" v="196"/>
          <ac:cxnSpMkLst>
            <pc:docMk/>
            <pc:sldMk cId="2612866046" sldId="319"/>
            <ac:cxnSpMk id="35" creationId="{ECC0E37F-4238-4E1B-A42B-9E8D75C68596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5:24.714" v="252" actId="20577"/>
        <pc:sldMkLst>
          <pc:docMk/>
          <pc:sldMk cId="3017617871" sldId="320"/>
        </pc:sldMkLst>
        <pc:spChg chg="del">
          <ac:chgData name="Rodolfo Duarte Pinto" userId="3c1d2390-f3e2-48ed-a692-c2bca7123a2a" providerId="ADAL" clId="{2A6A4987-F434-4C15-AD38-5AB27ED1D546}" dt="2024-03-04T10:45:12.354" v="231" actId="478"/>
          <ac:spMkLst>
            <pc:docMk/>
            <pc:sldMk cId="3017617871" sldId="320"/>
            <ac:spMk id="7" creationId="{F8F5523B-5C5F-2049-8B91-9B9B23693F2D}"/>
          </ac:spMkLst>
        </pc:spChg>
        <pc:spChg chg="del">
          <ac:chgData name="Rodolfo Duarte Pinto" userId="3c1d2390-f3e2-48ed-a692-c2bca7123a2a" providerId="ADAL" clId="{2A6A4987-F434-4C15-AD38-5AB27ED1D546}" dt="2024-03-04T10:45:15.274" v="233" actId="478"/>
          <ac:spMkLst>
            <pc:docMk/>
            <pc:sldMk cId="3017617871" sldId="320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5:13.514" v="232" actId="478"/>
          <ac:spMkLst>
            <pc:docMk/>
            <pc:sldMk cId="3017617871" sldId="320"/>
            <ac:spMk id="12" creationId="{C5E7C0C0-C89F-994D-BD14-2A60617FB614}"/>
          </ac:spMkLst>
        </pc:spChg>
        <pc:spChg chg="add mod">
          <ac:chgData name="Rodolfo Duarte Pinto" userId="3c1d2390-f3e2-48ed-a692-c2bca7123a2a" providerId="ADAL" clId="{2A6A4987-F434-4C15-AD38-5AB27ED1D546}" dt="2024-03-04T10:45:16.338" v="234"/>
          <ac:spMkLst>
            <pc:docMk/>
            <pc:sldMk cId="3017617871" sldId="320"/>
            <ac:spMk id="13" creationId="{1CCC1AA7-77AF-45E0-A5E9-4B28723829BE}"/>
          </ac:spMkLst>
        </pc:spChg>
        <pc:spChg chg="add mod">
          <ac:chgData name="Rodolfo Duarte Pinto" userId="3c1d2390-f3e2-48ed-a692-c2bca7123a2a" providerId="ADAL" clId="{2A6A4987-F434-4C15-AD38-5AB27ED1D546}" dt="2024-03-04T10:45:24.714" v="252" actId="20577"/>
          <ac:spMkLst>
            <pc:docMk/>
            <pc:sldMk cId="3017617871" sldId="320"/>
            <ac:spMk id="20" creationId="{413EFC39-0103-4B44-B344-3B4E8D13C71E}"/>
          </ac:spMkLst>
        </pc:spChg>
        <pc:grpChg chg="add mod">
          <ac:chgData name="Rodolfo Duarte Pinto" userId="3c1d2390-f3e2-48ed-a692-c2bca7123a2a" providerId="ADAL" clId="{2A6A4987-F434-4C15-AD38-5AB27ED1D546}" dt="2024-03-04T10:45:16.338" v="234"/>
          <ac:grpSpMkLst>
            <pc:docMk/>
            <pc:sldMk cId="3017617871" sldId="320"/>
            <ac:grpSpMk id="14" creationId="{3FA4C90A-6544-49E8-A597-5153770D754F}"/>
          </ac:grpSpMkLst>
        </pc:grpChg>
        <pc:picChg chg="del">
          <ac:chgData name="Rodolfo Duarte Pinto" userId="3c1d2390-f3e2-48ed-a692-c2bca7123a2a" providerId="ADAL" clId="{2A6A4987-F434-4C15-AD38-5AB27ED1D546}" dt="2024-03-04T10:45:12.354" v="231" actId="478"/>
          <ac:picMkLst>
            <pc:docMk/>
            <pc:sldMk cId="3017617871" sldId="320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5:16.338" v="234"/>
          <ac:picMkLst>
            <pc:docMk/>
            <pc:sldMk cId="3017617871" sldId="320"/>
            <ac:picMk id="18" creationId="{E96CE1E8-A0EA-4EB0-8132-78237B3582F3}"/>
          </ac:picMkLst>
        </pc:picChg>
        <pc:cxnChg chg="del">
          <ac:chgData name="Rodolfo Duarte Pinto" userId="3c1d2390-f3e2-48ed-a692-c2bca7123a2a" providerId="ADAL" clId="{2A6A4987-F434-4C15-AD38-5AB27ED1D546}" dt="2024-03-04T10:45:12.354" v="231" actId="478"/>
          <ac:cxnSpMkLst>
            <pc:docMk/>
            <pc:sldMk cId="3017617871" sldId="320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5:16.338" v="234"/>
          <ac:cxnSpMkLst>
            <pc:docMk/>
            <pc:sldMk cId="3017617871" sldId="320"/>
            <ac:cxnSpMk id="19" creationId="{20DAA5C7-A489-4ED6-BAB0-684EDD539B6C}"/>
          </ac:cxnSpMkLst>
        </pc:cxnChg>
      </pc:sldChg>
      <pc:sldChg chg="addSp delSp modSp mod">
        <pc:chgData name="Rodolfo Duarte Pinto" userId="3c1d2390-f3e2-48ed-a692-c2bca7123a2a" providerId="ADAL" clId="{2A6A4987-F434-4C15-AD38-5AB27ED1D546}" dt="2024-03-04T10:41:14.845" v="29" actId="478"/>
        <pc:sldMkLst>
          <pc:docMk/>
          <pc:sldMk cId="896758326" sldId="321"/>
        </pc:sldMkLst>
        <pc:spChg chg="add mod">
          <ac:chgData name="Rodolfo Duarte Pinto" userId="3c1d2390-f3e2-48ed-a692-c2bca7123a2a" providerId="ADAL" clId="{2A6A4987-F434-4C15-AD38-5AB27ED1D546}" dt="2024-03-04T10:41:11.517" v="28"/>
          <ac:spMkLst>
            <pc:docMk/>
            <pc:sldMk cId="896758326" sldId="321"/>
            <ac:spMk id="8" creationId="{6DCAB12A-2EEB-4FCB-BDFD-D1B66C15944C}"/>
          </ac:spMkLst>
        </pc:spChg>
        <pc:spChg chg="del">
          <ac:chgData name="Rodolfo Duarte Pinto" userId="3c1d2390-f3e2-48ed-a692-c2bca7123a2a" providerId="ADAL" clId="{2A6A4987-F434-4C15-AD38-5AB27ED1D546}" dt="2024-03-04T10:41:10.455" v="27" actId="478"/>
          <ac:spMkLst>
            <pc:docMk/>
            <pc:sldMk cId="896758326" sldId="321"/>
            <ac:spMk id="11" creationId="{A4BF32E4-7D7E-0B4A-950F-55A789E5B9D4}"/>
          </ac:spMkLst>
        </pc:spChg>
        <pc:spChg chg="del">
          <ac:chgData name="Rodolfo Duarte Pinto" userId="3c1d2390-f3e2-48ed-a692-c2bca7123a2a" providerId="ADAL" clId="{2A6A4987-F434-4C15-AD38-5AB27ED1D546}" dt="2024-03-04T10:41:09.647" v="26" actId="478"/>
          <ac:spMkLst>
            <pc:docMk/>
            <pc:sldMk cId="896758326" sldId="321"/>
            <ac:spMk id="12" creationId="{C5E7C0C0-C89F-994D-BD14-2A60617FB614}"/>
          </ac:spMkLst>
        </pc:spChg>
        <pc:spChg chg="add del mod">
          <ac:chgData name="Rodolfo Duarte Pinto" userId="3c1d2390-f3e2-48ed-a692-c2bca7123a2a" providerId="ADAL" clId="{2A6A4987-F434-4C15-AD38-5AB27ED1D546}" dt="2024-03-04T10:41:14.845" v="29" actId="478"/>
          <ac:spMkLst>
            <pc:docMk/>
            <pc:sldMk cId="896758326" sldId="321"/>
            <ac:spMk id="14" creationId="{9933E647-06AD-43FB-8DD9-AE332AB14FE1}"/>
          </ac:spMkLst>
        </pc:spChg>
        <pc:grpChg chg="add mod">
          <ac:chgData name="Rodolfo Duarte Pinto" userId="3c1d2390-f3e2-48ed-a692-c2bca7123a2a" providerId="ADAL" clId="{2A6A4987-F434-4C15-AD38-5AB27ED1D546}" dt="2024-03-04T10:41:11.517" v="28"/>
          <ac:grpSpMkLst>
            <pc:docMk/>
            <pc:sldMk cId="896758326" sldId="321"/>
            <ac:grpSpMk id="9" creationId="{28583FBA-0A46-469A-B84B-CD00BFAA9E54}"/>
          </ac:grpSpMkLst>
        </pc:grpChg>
        <pc:picChg chg="del">
          <ac:chgData name="Rodolfo Duarte Pinto" userId="3c1d2390-f3e2-48ed-a692-c2bca7123a2a" providerId="ADAL" clId="{2A6A4987-F434-4C15-AD38-5AB27ED1D546}" dt="2024-03-04T10:41:08.448" v="25" actId="478"/>
          <ac:picMkLst>
            <pc:docMk/>
            <pc:sldMk cId="896758326" sldId="321"/>
            <ac:picMk id="2" creationId="{FDD766B0-CEED-144B-9134-18B73A584C71}"/>
          </ac:picMkLst>
        </pc:picChg>
        <pc:picChg chg="mod">
          <ac:chgData name="Rodolfo Duarte Pinto" userId="3c1d2390-f3e2-48ed-a692-c2bca7123a2a" providerId="ADAL" clId="{2A6A4987-F434-4C15-AD38-5AB27ED1D546}" dt="2024-03-04T10:41:11.517" v="28"/>
          <ac:picMkLst>
            <pc:docMk/>
            <pc:sldMk cId="896758326" sldId="321"/>
            <ac:picMk id="10" creationId="{0059FE0D-A4E3-4945-B25D-70F066EED5FF}"/>
          </ac:picMkLst>
        </pc:picChg>
        <pc:cxnChg chg="del">
          <ac:chgData name="Rodolfo Duarte Pinto" userId="3c1d2390-f3e2-48ed-a692-c2bca7123a2a" providerId="ADAL" clId="{2A6A4987-F434-4C15-AD38-5AB27ED1D546}" dt="2024-03-04T10:41:08.448" v="25" actId="478"/>
          <ac:cxnSpMkLst>
            <pc:docMk/>
            <pc:sldMk cId="896758326" sldId="321"/>
            <ac:cxnSpMk id="5" creationId="{88776FE8-2E1F-8346-887A-44707A8F99F5}"/>
          </ac:cxnSpMkLst>
        </pc:cxnChg>
        <pc:cxnChg chg="mod">
          <ac:chgData name="Rodolfo Duarte Pinto" userId="3c1d2390-f3e2-48ed-a692-c2bca7123a2a" providerId="ADAL" clId="{2A6A4987-F434-4C15-AD38-5AB27ED1D546}" dt="2024-03-04T10:41:11.517" v="28"/>
          <ac:cxnSpMkLst>
            <pc:docMk/>
            <pc:sldMk cId="896758326" sldId="321"/>
            <ac:cxnSpMk id="13" creationId="{9A9765B9-FEAE-4FFC-A130-DE8A9EB8620E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giphy.com</a:t>
            </a:r>
            <a:r>
              <a:rPr lang="pt-PT" dirty="0"/>
              <a:t>/</a:t>
            </a:r>
            <a:r>
              <a:rPr lang="pt-PT" dirty="0" err="1"/>
              <a:t>gifs</a:t>
            </a:r>
            <a:r>
              <a:rPr lang="pt-PT" dirty="0"/>
              <a:t>/loop-endless-rollercoaster-xULW8KRRIdFayyn3nW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10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8778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11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56296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33008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84774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54021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81432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24397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Destaque os objetivos </a:t>
            </a:r>
            <a:r>
              <a:rPr lang="pt-PT"/>
              <a:t>da aula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281279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dirty="0"/>
              <a:t>Nota:</a:t>
            </a:r>
            <a:r>
              <a:rPr lang="pt-PT" sz="1200" dirty="0"/>
              <a:t> A imagem está licenciada ao abrigo da </a:t>
            </a:r>
            <a:r>
              <a:rPr lang="pt-PT" sz="1200" dirty="0">
                <a:hlinkClick r:id="rId3" tooltip="https://creativecommons.org/licenses/by-nc-sa/3.0/"/>
              </a:rPr>
              <a:t>CC BY-SA-NC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30773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4384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97034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www.tenstickers-brasil.com</a:t>
            </a:r>
            <a:r>
              <a:rPr lang="pt-PT" dirty="0"/>
              <a:t>/quadros/quadro-decorativo-de-arvores-quatro-estacoes-Q1434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914556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b="1" dirty="0"/>
              <a:t>Nota: </a:t>
            </a:r>
            <a:r>
              <a:rPr lang="pt-PT" dirty="0"/>
              <a:t>Imagem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giphy.com</a:t>
            </a:r>
            <a:r>
              <a:rPr lang="pt-PT" dirty="0"/>
              <a:t>/</a:t>
            </a:r>
            <a:r>
              <a:rPr lang="pt-PT" dirty="0" err="1"/>
              <a:t>gifs</a:t>
            </a:r>
            <a:r>
              <a:rPr lang="pt-PT" dirty="0"/>
              <a:t>/loop-endless-rollercoaster-xULW8KRRIdFayyn3nW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71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04/03/2024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nituvFhUP6w?feature=oembed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ngimg.com/download/43182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pixabay.com/en/africa-banana-exotic-food-1296196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ngimg.com/download/43182" TargetMode="External"/><Relationship Id="rId5" Type="http://schemas.openxmlformats.org/officeDocument/2006/relationships/image" Target="../media/image9.png"/><Relationship Id="rId4" Type="http://schemas.openxmlformats.org/officeDocument/2006/relationships/hyperlink" Target="https://pixabay.com/en/africa-banana-exotic-food-1296196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0.gif"/><Relationship Id="rId4" Type="http://schemas.openxmlformats.org/officeDocument/2006/relationships/hyperlink" Target="http://sitn.hms.harvard.edu/flash/2017/say-goodbye-antibacterial-soaps-fda-banning-household-ite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sitn.hms.harvard.edu/flash/2017/say-goodbye-antibacterial-soaps-fda-banning-household-ite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s://www.pexels.com/pt-br/foto/carnaval-caronas-carrossel-claro-1403653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564148" y="2952341"/>
            <a:ext cx="5059260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Enquanto ouvimos esta canção, prestem atenção se há frases que se repetem. </a:t>
            </a:r>
          </a:p>
        </p:txBody>
      </p:sp>
      <p:pic>
        <p:nvPicPr>
          <p:cNvPr id="6" name="Multimédia Online 5" descr="As Músicas da Carochinha Vol. 2 -Eu Perdi o Dó Da Minha Viola">
            <a:hlinkClick r:id="" action="ppaction://media"/>
            <a:extLst>
              <a:ext uri="{FF2B5EF4-FFF2-40B4-BE49-F238E27FC236}">
                <a16:creationId xmlns:a16="http://schemas.microsoft.com/office/drawing/2014/main" id="{BCE24C48-448B-DF4F-B00F-5D33A0B30A5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0" y="1704058"/>
            <a:ext cx="5598160" cy="419862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B69A4262-1E2B-4D65-A7AD-00784B4A13A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A1F4E698-5375-4B29-8A8C-A66AA32D48F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12FE651-E26B-40FF-B59A-0C4D95DD91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9013A0C8-FE16-4176-BA51-4AC9F4ED9383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FCCE74C9-F1A9-42AD-B875-0840E1ED1617}"/>
              </a:ext>
            </a:extLst>
          </p:cNvPr>
          <p:cNvSpPr/>
          <p:nvPr/>
        </p:nvSpPr>
        <p:spPr>
          <a:xfrm>
            <a:off x="2886583" y="491266"/>
            <a:ext cx="524374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mundo cheio de ciclos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2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390592" y="2401411"/>
            <a:ext cx="5845616" cy="2055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bom camarada, é bom camarada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bom, é bom, é bom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bom camarada, é bom camarada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bom, é bom, é bom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7C89A18-9EA7-E041-B11B-1C8D68678810}"/>
              </a:ext>
            </a:extLst>
          </p:cNvPr>
          <p:cNvSpPr txBox="1"/>
          <p:nvPr/>
        </p:nvSpPr>
        <p:spPr>
          <a:xfrm>
            <a:off x="6096000" y="2909242"/>
            <a:ext cx="5845616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bom camarada, é bom camarada</a:t>
            </a:r>
          </a:p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bom, é bom, é bom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(2X)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917DF63-F693-4AD1-A73C-9AC46D7F6AA8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D472AC22-BE97-4D2E-9369-B1341B189F9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72119B58-A82B-4621-9538-F5B34350C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91FC6CB8-1653-4D99-8536-E994380150CF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51B557C4-D9E2-41C6-A2A9-A581DC4617D3}"/>
              </a:ext>
            </a:extLst>
          </p:cNvPr>
          <p:cNvSpPr/>
          <p:nvPr/>
        </p:nvSpPr>
        <p:spPr>
          <a:xfrm>
            <a:off x="2886583" y="491266"/>
            <a:ext cx="279916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Ciclos (</a:t>
            </a:r>
            <a:r>
              <a:rPr lang="pt-PT" sz="3000" i="1" cap="none" spc="0" dirty="0" err="1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loops</a:t>
            </a:r>
            <a:r>
              <a:rPr lang="pt-PT" sz="3000" cap="none" spc="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3274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oogle Shape;142;p29">
            <a:extLst>
              <a:ext uri="{FF2B5EF4-FFF2-40B4-BE49-F238E27FC236}">
                <a16:creationId xmlns:a16="http://schemas.microsoft.com/office/drawing/2014/main" id="{FC83552E-1F48-F44E-A141-F5E3A60C2930}"/>
              </a:ext>
            </a:extLst>
          </p:cNvPr>
          <p:cNvGraphicFramePr/>
          <p:nvPr/>
        </p:nvGraphicFramePr>
        <p:xfrm>
          <a:off x="2117660" y="4814767"/>
          <a:ext cx="7737540" cy="133882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34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4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34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Imagem 9" descr="Uma imagem com planta&#10;&#10;Descrição gerada automaticamente">
            <a:extLst>
              <a:ext uri="{FF2B5EF4-FFF2-40B4-BE49-F238E27FC236}">
                <a16:creationId xmlns:a16="http://schemas.microsoft.com/office/drawing/2014/main" id="{3F957860-F7EB-4F47-A063-D0EF824F3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307230" y="4915804"/>
            <a:ext cx="1126094" cy="1136751"/>
          </a:xfrm>
          <a:prstGeom prst="rect">
            <a:avLst/>
          </a:prstGeom>
        </p:spPr>
      </p:pic>
      <p:pic>
        <p:nvPicPr>
          <p:cNvPr id="4" name="Imagem 3" descr="Uma imagem com brinquedo, boneco&#10;&#10;Descrição gerada automaticamente">
            <a:extLst>
              <a:ext uri="{FF2B5EF4-FFF2-40B4-BE49-F238E27FC236}">
                <a16:creationId xmlns:a16="http://schemas.microsoft.com/office/drawing/2014/main" id="{F9523FC7-57CE-9846-A6C4-24F6D08D013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642720" y="5016843"/>
            <a:ext cx="842971" cy="934675"/>
          </a:xfrm>
          <a:prstGeom prst="rect">
            <a:avLst/>
          </a:prstGeom>
        </p:spPr>
      </p:pic>
      <p:cxnSp>
        <p:nvCxnSpPr>
          <p:cNvPr id="13" name="Google Shape;127;p28">
            <a:extLst>
              <a:ext uri="{FF2B5EF4-FFF2-40B4-BE49-F238E27FC236}">
                <a16:creationId xmlns:a16="http://schemas.microsoft.com/office/drawing/2014/main" id="{F97249F2-94A9-0846-8950-8E8653506453}"/>
              </a:ext>
            </a:extLst>
          </p:cNvPr>
          <p:cNvCxnSpPr/>
          <p:nvPr/>
        </p:nvCxnSpPr>
        <p:spPr>
          <a:xfrm>
            <a:off x="2805734" y="2077074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" name="Google Shape;127;p28">
            <a:extLst>
              <a:ext uri="{FF2B5EF4-FFF2-40B4-BE49-F238E27FC236}">
                <a16:creationId xmlns:a16="http://schemas.microsoft.com/office/drawing/2014/main" id="{26B9B567-64D6-1B4F-A7CE-253FA565A40C}"/>
              </a:ext>
            </a:extLst>
          </p:cNvPr>
          <p:cNvCxnSpPr/>
          <p:nvPr/>
        </p:nvCxnSpPr>
        <p:spPr>
          <a:xfrm>
            <a:off x="4058898" y="2077074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27;p28">
            <a:extLst>
              <a:ext uri="{FF2B5EF4-FFF2-40B4-BE49-F238E27FC236}">
                <a16:creationId xmlns:a16="http://schemas.microsoft.com/office/drawing/2014/main" id="{7BF039AA-9A4F-7846-8C76-58F0F937EBE4}"/>
              </a:ext>
            </a:extLst>
          </p:cNvPr>
          <p:cNvCxnSpPr/>
          <p:nvPr/>
        </p:nvCxnSpPr>
        <p:spPr>
          <a:xfrm>
            <a:off x="5261165" y="2077074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688EEE5-475E-EE4D-9163-FA7D2B23372C}"/>
              </a:ext>
            </a:extLst>
          </p:cNvPr>
          <p:cNvSpPr txBox="1"/>
          <p:nvPr/>
        </p:nvSpPr>
        <p:spPr>
          <a:xfrm>
            <a:off x="1007702" y="1703464"/>
            <a:ext cx="2056503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Código: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86177760-8625-2748-B134-DD853FF83D17}"/>
              </a:ext>
            </a:extLst>
          </p:cNvPr>
          <p:cNvSpPr txBox="1"/>
          <p:nvPr/>
        </p:nvSpPr>
        <p:spPr>
          <a:xfrm>
            <a:off x="985412" y="2573668"/>
            <a:ext cx="4716444" cy="811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 com ciclo:     </a:t>
            </a:r>
            <a:r>
              <a:rPr lang="pt-PT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3X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9" name="Google Shape;127;p28">
            <a:extLst>
              <a:ext uri="{FF2B5EF4-FFF2-40B4-BE49-F238E27FC236}">
                <a16:creationId xmlns:a16="http://schemas.microsoft.com/office/drawing/2014/main" id="{5ED9BA5D-5A9D-BD4F-84F4-116B832DFB26}"/>
              </a:ext>
            </a:extLst>
          </p:cNvPr>
          <p:cNvCxnSpPr/>
          <p:nvPr/>
        </p:nvCxnSpPr>
        <p:spPr>
          <a:xfrm>
            <a:off x="5182244" y="3089010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6F8DB28E-F25A-8E4F-980B-DC3E6E331DA4}"/>
              </a:ext>
            </a:extLst>
          </p:cNvPr>
          <p:cNvSpPr txBox="1"/>
          <p:nvPr/>
        </p:nvSpPr>
        <p:spPr>
          <a:xfrm>
            <a:off x="6762755" y="1799994"/>
            <a:ext cx="5247021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estamos a programar, adicionar um ciclo, fica mais fácil ler e escrever o código.</a:t>
            </a:r>
          </a:p>
        </p:txBody>
      </p:sp>
      <p:pic>
        <p:nvPicPr>
          <p:cNvPr id="21" name="Imagem 20" descr="Uma imagem com brinquedo, boneco&#10;&#10;Descrição gerada automaticamente">
            <a:extLst>
              <a:ext uri="{FF2B5EF4-FFF2-40B4-BE49-F238E27FC236}">
                <a16:creationId xmlns:a16="http://schemas.microsoft.com/office/drawing/2014/main" id="{91BEB949-89C7-5547-8542-683EE9E3C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448791" y="5016843"/>
            <a:ext cx="842971" cy="934675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7964CECE-70A2-46BE-92AC-6480201C505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FF7BE49C-4DE4-411A-BCFC-77A835E6DE1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24" name="Imagem 2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52ABDE0-26CA-4EDC-AAF2-F2A4C56E4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25" name="Conexão Reta 4">
              <a:extLst>
                <a:ext uri="{FF2B5EF4-FFF2-40B4-BE49-F238E27FC236}">
                  <a16:creationId xmlns:a16="http://schemas.microsoft.com/office/drawing/2014/main" id="{5DB04EEF-BB92-47E7-9240-0E496CF6962A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Retângulo 25">
            <a:extLst>
              <a:ext uri="{FF2B5EF4-FFF2-40B4-BE49-F238E27FC236}">
                <a16:creationId xmlns:a16="http://schemas.microsoft.com/office/drawing/2014/main" id="{12D27D9C-DAB5-426A-831F-4F7B1FAEB562}"/>
              </a:ext>
            </a:extLst>
          </p:cNvPr>
          <p:cNvSpPr/>
          <p:nvPr/>
        </p:nvSpPr>
        <p:spPr>
          <a:xfrm>
            <a:off x="2886583" y="491266"/>
            <a:ext cx="246253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agricultor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7365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oogle Shape;142;p29">
            <a:extLst>
              <a:ext uri="{FF2B5EF4-FFF2-40B4-BE49-F238E27FC236}">
                <a16:creationId xmlns:a16="http://schemas.microsoft.com/office/drawing/2014/main" id="{FC83552E-1F48-F44E-A141-F5E3A60C29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0413167"/>
              </p:ext>
            </p:extLst>
          </p:nvPr>
        </p:nvGraphicFramePr>
        <p:xfrm>
          <a:off x="581822" y="1849957"/>
          <a:ext cx="5803155" cy="4016484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934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4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4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3509136945"/>
                  </a:ext>
                </a:extLst>
              </a:tr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927332476"/>
                  </a:ext>
                </a:extLst>
              </a:tr>
              <a:tr h="133882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" name="Imagem 9" descr="Uma imagem com planta&#10;&#10;Descrição gerada automaticamente">
            <a:extLst>
              <a:ext uri="{FF2B5EF4-FFF2-40B4-BE49-F238E27FC236}">
                <a16:creationId xmlns:a16="http://schemas.microsoft.com/office/drawing/2014/main" id="{3F957860-F7EB-4F47-A063-D0EF824F3A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46579" y="2046848"/>
            <a:ext cx="1084720" cy="1094985"/>
          </a:xfrm>
          <a:prstGeom prst="rect">
            <a:avLst/>
          </a:prstGeom>
        </p:spPr>
      </p:pic>
      <p:pic>
        <p:nvPicPr>
          <p:cNvPr id="4" name="Imagem 3" descr="Uma imagem com brinquedo, boneco&#10;&#10;Descrição gerada automaticamente">
            <a:extLst>
              <a:ext uri="{FF2B5EF4-FFF2-40B4-BE49-F238E27FC236}">
                <a16:creationId xmlns:a16="http://schemas.microsoft.com/office/drawing/2014/main" id="{F9523FC7-57CE-9846-A6C4-24F6D08D0137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0000"/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1084441" y="4767039"/>
            <a:ext cx="842971" cy="934675"/>
          </a:xfrm>
          <a:prstGeom prst="rect">
            <a:avLst/>
          </a:prstGeom>
        </p:spPr>
      </p:pic>
      <p:cxnSp>
        <p:nvCxnSpPr>
          <p:cNvPr id="21" name="Google Shape;127;p28">
            <a:extLst>
              <a:ext uri="{FF2B5EF4-FFF2-40B4-BE49-F238E27FC236}">
                <a16:creationId xmlns:a16="http://schemas.microsoft.com/office/drawing/2014/main" id="{157E85E2-75A7-9A40-A7D8-F06BEDD87B0D}"/>
              </a:ext>
            </a:extLst>
          </p:cNvPr>
          <p:cNvCxnSpPr/>
          <p:nvPr/>
        </p:nvCxnSpPr>
        <p:spPr>
          <a:xfrm>
            <a:off x="7044829" y="3099289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2" name="Google Shape;127;p28">
            <a:extLst>
              <a:ext uri="{FF2B5EF4-FFF2-40B4-BE49-F238E27FC236}">
                <a16:creationId xmlns:a16="http://schemas.microsoft.com/office/drawing/2014/main" id="{F6367871-E900-8644-A85D-1CD2835C9745}"/>
              </a:ext>
            </a:extLst>
          </p:cNvPr>
          <p:cNvCxnSpPr/>
          <p:nvPr/>
        </p:nvCxnSpPr>
        <p:spPr>
          <a:xfrm>
            <a:off x="8610980" y="3126695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" name="Google Shape;127;p28">
            <a:extLst>
              <a:ext uri="{FF2B5EF4-FFF2-40B4-BE49-F238E27FC236}">
                <a16:creationId xmlns:a16="http://schemas.microsoft.com/office/drawing/2014/main" id="{73D46212-1790-B949-970C-5388E230B3C3}"/>
              </a:ext>
            </a:extLst>
          </p:cNvPr>
          <p:cNvCxnSpPr>
            <a:cxnSpLocks/>
          </p:cNvCxnSpPr>
          <p:nvPr/>
        </p:nvCxnSpPr>
        <p:spPr>
          <a:xfrm rot="5400000" flipH="1">
            <a:off x="9841475" y="3062713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AC08EC0D-FA3C-FF40-82B0-3C38498D6A4A}"/>
              </a:ext>
            </a:extLst>
          </p:cNvPr>
          <p:cNvSpPr txBox="1"/>
          <p:nvPr/>
        </p:nvSpPr>
        <p:spPr>
          <a:xfrm>
            <a:off x="8120629" y="1846825"/>
            <a:ext cx="2056503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Código: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5" name="Google Shape;127;p28">
            <a:extLst>
              <a:ext uri="{FF2B5EF4-FFF2-40B4-BE49-F238E27FC236}">
                <a16:creationId xmlns:a16="http://schemas.microsoft.com/office/drawing/2014/main" id="{5586B8A7-B78B-E14C-B4E3-7F16F95C8FEC}"/>
              </a:ext>
            </a:extLst>
          </p:cNvPr>
          <p:cNvCxnSpPr>
            <a:cxnSpLocks/>
          </p:cNvCxnSpPr>
          <p:nvPr/>
        </p:nvCxnSpPr>
        <p:spPr>
          <a:xfrm rot="5400000" flipH="1">
            <a:off x="10743683" y="3062713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505387D0-DC8E-1A4C-ADF0-7863043BB623}"/>
              </a:ext>
            </a:extLst>
          </p:cNvPr>
          <p:cNvSpPr txBox="1"/>
          <p:nvPr/>
        </p:nvSpPr>
        <p:spPr>
          <a:xfrm>
            <a:off x="7526334" y="4048882"/>
            <a:ext cx="3245092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Código com ciclo:</a:t>
            </a: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7" name="Google Shape;127;p28">
            <a:extLst>
              <a:ext uri="{FF2B5EF4-FFF2-40B4-BE49-F238E27FC236}">
                <a16:creationId xmlns:a16="http://schemas.microsoft.com/office/drawing/2014/main" id="{8396FF4A-323E-1349-A70B-58DF1BA0A110}"/>
              </a:ext>
            </a:extLst>
          </p:cNvPr>
          <p:cNvCxnSpPr/>
          <p:nvPr/>
        </p:nvCxnSpPr>
        <p:spPr>
          <a:xfrm>
            <a:off x="8313554" y="5432955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8" name="Google Shape;127;p28">
            <a:extLst>
              <a:ext uri="{FF2B5EF4-FFF2-40B4-BE49-F238E27FC236}">
                <a16:creationId xmlns:a16="http://schemas.microsoft.com/office/drawing/2014/main" id="{1F58819A-EB0D-6949-B128-CD26DA1354B0}"/>
              </a:ext>
            </a:extLst>
          </p:cNvPr>
          <p:cNvCxnSpPr>
            <a:cxnSpLocks/>
          </p:cNvCxnSpPr>
          <p:nvPr/>
        </p:nvCxnSpPr>
        <p:spPr>
          <a:xfrm rot="5400000" flipH="1">
            <a:off x="10140936" y="5304939"/>
            <a:ext cx="1075800" cy="0"/>
          </a:xfrm>
          <a:prstGeom prst="straightConnector1">
            <a:avLst/>
          </a:prstGeom>
          <a:noFill/>
          <a:ln w="1143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7A8C60C6-8E1E-E448-92B8-A851E530FA71}"/>
              </a:ext>
            </a:extLst>
          </p:cNvPr>
          <p:cNvSpPr txBox="1"/>
          <p:nvPr/>
        </p:nvSpPr>
        <p:spPr>
          <a:xfrm>
            <a:off x="7344000" y="5069065"/>
            <a:ext cx="1038176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2X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A4CE8C0-B9E4-0641-8D25-A4103CAB85EC}"/>
              </a:ext>
            </a:extLst>
          </p:cNvPr>
          <p:cNvSpPr txBox="1"/>
          <p:nvPr/>
        </p:nvSpPr>
        <p:spPr>
          <a:xfrm>
            <a:off x="9418444" y="5092818"/>
            <a:ext cx="1038176" cy="531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2X</a:t>
            </a:r>
          </a:p>
        </p:txBody>
      </p:sp>
      <p:pic>
        <p:nvPicPr>
          <p:cNvPr id="33" name="Imagem 32" descr="Uma imagem com brinquedo, boneco&#10;&#10;Descrição gerada automaticamente">
            <a:extLst>
              <a:ext uri="{FF2B5EF4-FFF2-40B4-BE49-F238E27FC236}">
                <a16:creationId xmlns:a16="http://schemas.microsoft.com/office/drawing/2014/main" id="{D53D2843-3A01-664B-A63B-7D452D1B89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996769" y="2066555"/>
            <a:ext cx="842971" cy="934675"/>
          </a:xfrm>
          <a:prstGeom prst="rect">
            <a:avLst/>
          </a:prstGeom>
        </p:spPr>
      </p:pic>
      <p:sp>
        <p:nvSpPr>
          <p:cNvPr id="31" name="Retângulo 30">
            <a:extLst>
              <a:ext uri="{FF2B5EF4-FFF2-40B4-BE49-F238E27FC236}">
                <a16:creationId xmlns:a16="http://schemas.microsoft.com/office/drawing/2014/main" id="{F8413B68-1A91-4ED3-B472-EA5EFAE019D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3A98DB07-94F0-4606-B802-01FA04EBB4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34" name="Imagem 33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8C4EFFD-4BEF-4244-AFCA-76FDF03165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35" name="Conexão Reta 4">
              <a:extLst>
                <a:ext uri="{FF2B5EF4-FFF2-40B4-BE49-F238E27FC236}">
                  <a16:creationId xmlns:a16="http://schemas.microsoft.com/office/drawing/2014/main" id="{ECC0E37F-4238-4E1B-A42B-9E8D75C68596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tângulo 35">
            <a:extLst>
              <a:ext uri="{FF2B5EF4-FFF2-40B4-BE49-F238E27FC236}">
                <a16:creationId xmlns:a16="http://schemas.microsoft.com/office/drawing/2014/main" id="{9D33AD8A-3DBE-4FD0-90E6-72ABD523C247}"/>
              </a:ext>
            </a:extLst>
          </p:cNvPr>
          <p:cNvSpPr/>
          <p:nvPr/>
        </p:nvSpPr>
        <p:spPr>
          <a:xfrm>
            <a:off x="2886583" y="491266"/>
            <a:ext cx="246253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agricultor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86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oogle Shape;78;p15">
            <a:extLst>
              <a:ext uri="{FF2B5EF4-FFF2-40B4-BE49-F238E27FC236}">
                <a16:creationId xmlns:a16="http://schemas.microsoft.com/office/drawing/2014/main" id="{423E4395-A73C-A042-BC82-F9547FBD60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1672438"/>
              </p:ext>
            </p:extLst>
          </p:nvPr>
        </p:nvGraphicFramePr>
        <p:xfrm>
          <a:off x="640861" y="1542098"/>
          <a:ext cx="10910277" cy="4717278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80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048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400" b="1" dirty="0" err="1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Ciclo</a:t>
                      </a: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 (</a:t>
                      </a:r>
                      <a:r>
                        <a:rPr lang="en" sz="2400" b="1" i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Loop</a:t>
                      </a:r>
                      <a:r>
                        <a:rPr lang="en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)</a:t>
                      </a:r>
                    </a:p>
                    <a:p>
                      <a:pPr marL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Um conjunto de instruções que se repetem.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86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400" b="1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Repetição</a:t>
                      </a:r>
                      <a:endParaRPr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  <a:sym typeface="Roboto"/>
                      </a:endParaRPr>
                    </a:p>
                  </a:txBody>
                  <a:tcPr marL="91425" marR="91425" marT="91425" marB="91425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pt-PT" sz="2200" dirty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  <a:sym typeface="Roboto"/>
                        </a:rPr>
                        <a:t>Quando algo é feito uma e outra vez.</a:t>
                      </a:r>
                    </a:p>
                  </a:txBody>
                  <a:tcPr marL="91425" marR="91425" marT="91425" marB="91425" anchor="ctr">
                    <a:lnL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0525922"/>
                  </a:ext>
                </a:extLst>
              </a:tr>
            </a:tbl>
          </a:graphicData>
        </a:graphic>
      </p:graphicFrame>
      <p:pic>
        <p:nvPicPr>
          <p:cNvPr id="9" name="Imagem 8" descr="Uma imagem com interior, pessoa, cozinha, panela&#10;&#10;Descrição gerada automaticamente">
            <a:extLst>
              <a:ext uri="{FF2B5EF4-FFF2-40B4-BE49-F238E27FC236}">
                <a16:creationId xmlns:a16="http://schemas.microsoft.com/office/drawing/2014/main" id="{84CC5028-DD7B-E445-985A-5BFFCE588C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171456" y="4561205"/>
            <a:ext cx="2683367" cy="1509393"/>
          </a:xfrm>
          <a:prstGeom prst="rect">
            <a:avLst/>
          </a:prstGeom>
        </p:spPr>
      </p:pic>
      <p:pic>
        <p:nvPicPr>
          <p:cNvPr id="3074" name="Picture 2" descr="Baron 1898 Loop GIF">
            <a:extLst>
              <a:ext uri="{FF2B5EF4-FFF2-40B4-BE49-F238E27FC236}">
                <a16:creationId xmlns:a16="http://schemas.microsoft.com/office/drawing/2014/main" id="{C242D915-235E-D243-B3B2-E5FD4D9B3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57" y="2128032"/>
            <a:ext cx="2683367" cy="150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401A9DC1-62D8-412E-9796-94F10303382B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21056C15-F53A-4978-94DA-ED6FF474102A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6E49AEF-B754-4C9C-84D2-6994FA429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99F54515-2495-4CB2-A0E4-9D337F4615F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7D824905-0530-46F1-9E5E-F2173D3EDDE4}"/>
              </a:ext>
            </a:extLst>
          </p:cNvPr>
          <p:cNvSpPr/>
          <p:nvPr/>
        </p:nvSpPr>
        <p:spPr>
          <a:xfrm>
            <a:off x="2886583" y="491266"/>
            <a:ext cx="304865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Palavras novas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00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face Capture for Performance-Based Animation">
            <a:extLst>
              <a:ext uri="{FF2B5EF4-FFF2-40B4-BE49-F238E27FC236}">
                <a16:creationId xmlns:a16="http://schemas.microsoft.com/office/drawing/2014/main" id="{E69E5575-1255-5140-8C09-F5C3FFF75C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1" r="50000" b="69600"/>
          <a:stretch/>
        </p:blipFill>
        <p:spPr bwMode="auto">
          <a:xfrm>
            <a:off x="1585966" y="2331554"/>
            <a:ext cx="1860677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Surface Capture for Performance-Based Animation">
            <a:extLst>
              <a:ext uri="{FF2B5EF4-FFF2-40B4-BE49-F238E27FC236}">
                <a16:creationId xmlns:a16="http://schemas.microsoft.com/office/drawing/2014/main" id="{E8E8C1C6-11DD-C245-93A5-75E13FD0CC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1" r="50000" b="69600"/>
          <a:stretch/>
        </p:blipFill>
        <p:spPr bwMode="auto">
          <a:xfrm>
            <a:off x="3592651" y="2379618"/>
            <a:ext cx="1860677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Surface Capture for Performance-Based Animation">
            <a:extLst>
              <a:ext uri="{FF2B5EF4-FFF2-40B4-BE49-F238E27FC236}">
                <a16:creationId xmlns:a16="http://schemas.microsoft.com/office/drawing/2014/main" id="{658CE785-E121-904B-BB35-6D55946CE6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1" r="50000" b="69600"/>
          <a:stretch/>
        </p:blipFill>
        <p:spPr bwMode="auto">
          <a:xfrm>
            <a:off x="5619169" y="2386584"/>
            <a:ext cx="1860677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Surface Capture for Performance-Based Animation">
            <a:extLst>
              <a:ext uri="{FF2B5EF4-FFF2-40B4-BE49-F238E27FC236}">
                <a16:creationId xmlns:a16="http://schemas.microsoft.com/office/drawing/2014/main" id="{B0EB760D-B94E-3944-ADCB-3D577A03EC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8" t="68366" r="63548" b="1234"/>
          <a:stretch/>
        </p:blipFill>
        <p:spPr bwMode="auto">
          <a:xfrm>
            <a:off x="7479846" y="2469617"/>
            <a:ext cx="2006685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1CCC1AA7-77AF-45E0-A5E9-4B28723829BE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3FA4C90A-6544-49E8-A597-5153770D754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8" name="Imagem 1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96CE1E8-A0EA-4EB0-8132-78237B3582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9" name="Conexão Reta 4">
              <a:extLst>
                <a:ext uri="{FF2B5EF4-FFF2-40B4-BE49-F238E27FC236}">
                  <a16:creationId xmlns:a16="http://schemas.microsoft.com/office/drawing/2014/main" id="{20DAA5C7-A489-4ED6-BAB0-684EDD539B6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etângulo 19">
            <a:extLst>
              <a:ext uri="{FF2B5EF4-FFF2-40B4-BE49-F238E27FC236}">
                <a16:creationId xmlns:a16="http://schemas.microsoft.com/office/drawing/2014/main" id="{413EFC39-0103-4B44-B344-3B4E8D13C71E}"/>
              </a:ext>
            </a:extLst>
          </p:cNvPr>
          <p:cNvSpPr/>
          <p:nvPr/>
        </p:nvSpPr>
        <p:spPr>
          <a:xfrm>
            <a:off x="2886583" y="491266"/>
            <a:ext cx="372890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Descobre os ciclos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6178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596676" y="2589186"/>
            <a:ext cx="11242397" cy="167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O que é um ciclo (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)?</a:t>
            </a:r>
          </a:p>
          <a:p>
            <a:pPr>
              <a:lnSpc>
                <a:spcPct val="150000"/>
              </a:lnSpc>
            </a:pPr>
            <a:endParaRPr lang="pt-PT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– A utilização de ciclos </a:t>
            </a:r>
            <a:r>
              <a:rPr lang="pt-PT" sz="24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código é 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útil? Porquê?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C066DC0-AB44-48B9-8309-A81C34C428A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4E4D599C-9D1B-4350-A8E4-D859D26E6D12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20D9884-D9A6-4293-8D72-8BA7BB5E5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1E8927B2-1954-4175-95A7-B1EF53D225B7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F6123154-26B2-4738-9494-14A1EEA321F6}"/>
              </a:ext>
            </a:extLst>
          </p:cNvPr>
          <p:cNvSpPr/>
          <p:nvPr/>
        </p:nvSpPr>
        <p:spPr>
          <a:xfrm>
            <a:off x="2886583" y="491266"/>
            <a:ext cx="16081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Síntese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1275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050682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 proposta educativa foi traduzida e adaptada do projeto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Computer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lang="pt-PT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(CS4All) </a:t>
            </a:r>
            <a:r>
              <a:rPr lang="pt-PT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Blueprint</a:t>
            </a: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800DD360-2DD6-4165-94E5-AB2A4515BCF9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3AB1B3C9-4C8F-4CD7-ADB1-5B707349FAF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6" name="Imagem 15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874A3EB0-0323-422C-A2CC-F455DE115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7" name="Conexão Reta 4">
              <a:extLst>
                <a:ext uri="{FF2B5EF4-FFF2-40B4-BE49-F238E27FC236}">
                  <a16:creationId xmlns:a16="http://schemas.microsoft.com/office/drawing/2014/main" id="{D4FE063C-D45B-496A-AE1C-28FBDC755864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tângulo 17">
            <a:extLst>
              <a:ext uri="{FF2B5EF4-FFF2-40B4-BE49-F238E27FC236}">
                <a16:creationId xmlns:a16="http://schemas.microsoft.com/office/drawing/2014/main" id="{719BB141-5F9E-4194-8E5C-9F3911089281}"/>
              </a:ext>
            </a:extLst>
          </p:cNvPr>
          <p:cNvSpPr/>
          <p:nvPr/>
        </p:nvSpPr>
        <p:spPr>
          <a:xfrm>
            <a:off x="2886583" y="491266"/>
            <a:ext cx="177965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Créditos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4087281" y="2998113"/>
            <a:ext cx="401744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Ciclos (</a:t>
            </a:r>
            <a:r>
              <a:rPr lang="pt-PT" sz="4400" i="1" dirty="0" err="1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loops</a:t>
            </a:r>
            <a:r>
              <a:rPr lang="pt-PT" sz="4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pt-PT" sz="4400" cap="none" spc="0" dirty="0">
              <a:ln w="0"/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03B7220-D850-44C7-8E51-841276E9C62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98FE6CA5-7740-49A5-B491-98CB954C6CD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64225B8-814B-4192-A163-D853C2F54F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8C0745ED-4B27-4CDA-B16C-85A0ECD1CE69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6313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450865" y="2459504"/>
            <a:ext cx="11097668" cy="16796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Identificar padrões de repetição num código.</a:t>
            </a:r>
          </a:p>
          <a:p>
            <a:pPr>
              <a:lnSpc>
                <a:spcPct val="150000"/>
              </a:lnSpc>
            </a:pPr>
            <a:endParaRPr lang="pt-PT" sz="2400" dirty="0">
              <a:ln w="0"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2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 Criar um algoritmo utilizando ciclos para repetir comandos.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00BDC8B4-D391-4147-8329-D6A9BCA81E8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9AB8829A-E1C4-47D5-805B-7918227A7D4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B46D8083-6D32-4E47-AC3F-49CD5ADA47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DF020B56-1E78-41DE-8CF6-F9CAD3C7FAAC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547166" y="2705725"/>
            <a:ext cx="1109766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t-PT" sz="4400" dirty="0">
                <a:ln w="0"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que fazem com alguma frequência e repetidamente?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DCAB12A-2EEB-4FCB-BDFD-D1B66C15944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28583FBA-0A46-469A-B84B-CD00BFAA9E54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059FE0D-A4E3-4945-B25D-70F066EED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9A9765B9-FEAE-4FFC-A130-DE8A9EB8620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96758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D9E669A5-B4D3-C648-ABA8-73F102A099E2}"/>
              </a:ext>
            </a:extLst>
          </p:cNvPr>
          <p:cNvSpPr txBox="1"/>
          <p:nvPr/>
        </p:nvSpPr>
        <p:spPr>
          <a:xfrm>
            <a:off x="481222" y="1387364"/>
            <a:ext cx="11229556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Algo que fazemos com muita frequência e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repetidamente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a lavagem das nossas mãos. Observem com atenção as etapas.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BCD7C243-6B08-C343-A590-A640C7A328E4}"/>
              </a:ext>
            </a:extLst>
          </p:cNvPr>
          <p:cNvSpPr txBox="1"/>
          <p:nvPr/>
        </p:nvSpPr>
        <p:spPr>
          <a:xfrm>
            <a:off x="2252133" y="3017767"/>
            <a:ext cx="4294565" cy="30708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Molhar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Colocar sabão nas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Esfregar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Esfregar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Esfregar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Tirar o sabão das mãos</a:t>
            </a:r>
          </a:p>
        </p:txBody>
      </p:sp>
      <p:pic>
        <p:nvPicPr>
          <p:cNvPr id="6" name="Imagem 5" descr="Uma imagem com interior, pessoa, cozinha, panela&#10;&#10;Descrição gerada automaticamente">
            <a:extLst>
              <a:ext uri="{FF2B5EF4-FFF2-40B4-BE49-F238E27FC236}">
                <a16:creationId xmlns:a16="http://schemas.microsoft.com/office/drawing/2014/main" id="{973F207D-948F-3644-8F08-659B04B7A8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04128" y="2828440"/>
            <a:ext cx="4556727" cy="3417545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8B46D83D-FD4A-45BF-A4C5-E99F8ECC5AD0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86C2D91C-20D0-4DAF-8D41-E897299EC1D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12402C67-51D6-4879-AB31-C41BC1BB7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AA842664-3329-4B24-8A52-BF1EA75FE442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F8193E42-9D6A-49D1-A161-3CDAEE5BFB19}"/>
              </a:ext>
            </a:extLst>
          </p:cNvPr>
          <p:cNvSpPr/>
          <p:nvPr/>
        </p:nvSpPr>
        <p:spPr>
          <a:xfrm>
            <a:off x="2886583" y="491266"/>
            <a:ext cx="656718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Algo que fazemos repetidamente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96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>
            <a:extLst>
              <a:ext uri="{FF2B5EF4-FFF2-40B4-BE49-F238E27FC236}">
                <a16:creationId xmlns:a16="http://schemas.microsoft.com/office/drawing/2014/main" id="{D9E669A5-B4D3-C648-ABA8-73F102A099E2}"/>
              </a:ext>
            </a:extLst>
          </p:cNvPr>
          <p:cNvSpPr txBox="1"/>
          <p:nvPr/>
        </p:nvSpPr>
        <p:spPr>
          <a:xfrm>
            <a:off x="352926" y="1700940"/>
            <a:ext cx="11598483" cy="4594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Enquanto lavámos as nossas mãos, repararam que esfregámos as nossas mãos </a:t>
            </a:r>
            <a:r>
              <a:rPr lang="pt-PT" sz="2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vezes? 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 vez de dizermos esfregar as mãos 3 vezes, podemos simplificar:</a:t>
            </a:r>
          </a:p>
          <a:p>
            <a:pPr>
              <a:lnSpc>
                <a:spcPct val="150000"/>
              </a:lnSpc>
            </a:pPr>
            <a:endParaRPr lang="pt-PT"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Molhar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Colocar sabão nas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Esfregar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Esfregar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Esfregar as mãos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Tirar o sabão das mãos</a:t>
            </a:r>
          </a:p>
        </p:txBody>
      </p:sp>
      <p:sp>
        <p:nvSpPr>
          <p:cNvPr id="8" name="Google Shape;118;p27">
            <a:extLst>
              <a:ext uri="{FF2B5EF4-FFF2-40B4-BE49-F238E27FC236}">
                <a16:creationId xmlns:a16="http://schemas.microsoft.com/office/drawing/2014/main" id="{135122C9-EB48-BD42-AC4D-305A596999F0}"/>
              </a:ext>
            </a:extLst>
          </p:cNvPr>
          <p:cNvSpPr txBox="1"/>
          <p:nvPr/>
        </p:nvSpPr>
        <p:spPr>
          <a:xfrm>
            <a:off x="6641431" y="3213435"/>
            <a:ext cx="4668251" cy="2385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19100" lvl="0" indent="-3429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Tx/>
              <a:buChar char="-"/>
            </a:pPr>
            <a:r>
              <a:rPr lang="en" sz="2200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Molhar as mãos</a:t>
            </a:r>
          </a:p>
          <a:p>
            <a:pPr marL="419100" lvl="0" indent="-3429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Tx/>
              <a:buChar char="-"/>
            </a:pPr>
            <a:r>
              <a:rPr lang="en" sz="2200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Colocar sabão nas mãos</a:t>
            </a:r>
          </a:p>
          <a:p>
            <a:pPr marL="419100" lvl="0" indent="-3429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Tx/>
              <a:buChar char="-"/>
            </a:pPr>
            <a:r>
              <a:rPr lang="en" sz="2200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Esfregrar as mãos, 3 vezes</a:t>
            </a:r>
          </a:p>
          <a:p>
            <a:pPr marL="419100" lvl="0" indent="-3429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Tx/>
              <a:buChar char="-"/>
            </a:pPr>
            <a:r>
              <a:rPr lang="en" sz="2200" dirty="0">
                <a:solidFill>
                  <a:schemeClr val="dk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Roboto"/>
              </a:rPr>
              <a:t>Tirar o sabão das mãos.</a:t>
            </a:r>
            <a:endParaRPr sz="2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Moldura 2">
            <a:extLst>
              <a:ext uri="{FF2B5EF4-FFF2-40B4-BE49-F238E27FC236}">
                <a16:creationId xmlns:a16="http://schemas.microsoft.com/office/drawing/2014/main" id="{CEFA20BB-6F08-EF45-B653-AE97DBC937FE}"/>
              </a:ext>
            </a:extLst>
          </p:cNvPr>
          <p:cNvSpPr/>
          <p:nvPr/>
        </p:nvSpPr>
        <p:spPr>
          <a:xfrm>
            <a:off x="352926" y="4186989"/>
            <a:ext cx="3304674" cy="1700463"/>
          </a:xfrm>
          <a:prstGeom prst="frame">
            <a:avLst>
              <a:gd name="adj1" fmla="val 1179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6" name="Seta para a Direita 5">
            <a:extLst>
              <a:ext uri="{FF2B5EF4-FFF2-40B4-BE49-F238E27FC236}">
                <a16:creationId xmlns:a16="http://schemas.microsoft.com/office/drawing/2014/main" id="{7A531DA9-CC27-A64F-B726-6C1C2D2C803F}"/>
              </a:ext>
            </a:extLst>
          </p:cNvPr>
          <p:cNvSpPr/>
          <p:nvPr/>
        </p:nvSpPr>
        <p:spPr>
          <a:xfrm>
            <a:off x="4525051" y="4555004"/>
            <a:ext cx="1700463" cy="689811"/>
          </a:xfrm>
          <a:prstGeom prst="rightArrow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Moldura 13">
            <a:extLst>
              <a:ext uri="{FF2B5EF4-FFF2-40B4-BE49-F238E27FC236}">
                <a16:creationId xmlns:a16="http://schemas.microsoft.com/office/drawing/2014/main" id="{135F3DD1-6221-0D4A-9B36-FA3F64CAC648}"/>
              </a:ext>
            </a:extLst>
          </p:cNvPr>
          <p:cNvSpPr/>
          <p:nvPr/>
        </p:nvSpPr>
        <p:spPr>
          <a:xfrm>
            <a:off x="6641431" y="4684296"/>
            <a:ext cx="4427622" cy="560520"/>
          </a:xfrm>
          <a:prstGeom prst="frame">
            <a:avLst>
              <a:gd name="adj1" fmla="val 1179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79702C11-FF59-4A53-85B4-DFB853072EA1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7763539A-F687-4CAA-9FBB-3CE5A19BDA96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7" name="Imagem 1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EBF7594-3F28-4B66-853A-69739F595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8" name="Conexão Reta 4">
              <a:extLst>
                <a:ext uri="{FF2B5EF4-FFF2-40B4-BE49-F238E27FC236}">
                  <a16:creationId xmlns:a16="http://schemas.microsoft.com/office/drawing/2014/main" id="{F8826366-B3FB-4989-BCE0-0AF19F77BA3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7A312F5F-BA65-4EAC-8B48-895D32FAB487}"/>
              </a:ext>
            </a:extLst>
          </p:cNvPr>
          <p:cNvSpPr/>
          <p:nvPr/>
        </p:nvSpPr>
        <p:spPr>
          <a:xfrm>
            <a:off x="2886583" y="491266"/>
            <a:ext cx="656718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Algo que fazemos repetidamente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71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740483" y="1496788"/>
            <a:ext cx="10711034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Quando damos instruções aos computadores, um ciclo (</a:t>
            </a:r>
            <a:r>
              <a:rPr lang="pt-PT" sz="22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</a:t>
            </a:r>
            <a:r>
              <a:rPr lang="pt-PT" sz="22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é um conjunto de instruções que se repetem.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382DF36-E3DE-BC4A-9D71-2F1E534621B3}"/>
              </a:ext>
            </a:extLst>
          </p:cNvPr>
          <p:cNvSpPr txBox="1"/>
          <p:nvPr/>
        </p:nvSpPr>
        <p:spPr>
          <a:xfrm>
            <a:off x="1927412" y="3620693"/>
            <a:ext cx="3558988" cy="1547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ciclo repete-se até pararmos, tal como num carrocel.</a:t>
            </a:r>
          </a:p>
        </p:txBody>
      </p:sp>
      <p:pic>
        <p:nvPicPr>
          <p:cNvPr id="4" name="Imagem 3" descr="Uma imagem com carrossel, objeto de exterior, passeio&#10;&#10;Descrição gerada automaticamente">
            <a:extLst>
              <a:ext uri="{FF2B5EF4-FFF2-40B4-BE49-F238E27FC236}">
                <a16:creationId xmlns:a16="http://schemas.microsoft.com/office/drawing/2014/main" id="{812F35C1-22DD-0248-BCA3-A4AE54BE7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96000" y="2628783"/>
            <a:ext cx="4880959" cy="3531169"/>
          </a:xfrm>
          <a:prstGeom prst="rect">
            <a:avLst/>
          </a:prstGeom>
        </p:spPr>
      </p:pic>
      <p:sp>
        <p:nvSpPr>
          <p:cNvPr id="10" name="Retângulo 9">
            <a:extLst>
              <a:ext uri="{FF2B5EF4-FFF2-40B4-BE49-F238E27FC236}">
                <a16:creationId xmlns:a16="http://schemas.microsoft.com/office/drawing/2014/main" id="{D3F085B8-8BBD-4E7C-870B-7799E59DA13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0E388F41-FAE7-4154-9F36-3D003DC5F76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2639BB1E-7F41-4D9A-AC98-24443779B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165EDE4C-E4FE-4D87-B75E-CDDFE3243CA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DD8A0AB9-C4DA-49F1-8F23-715726DC76DC}"/>
              </a:ext>
            </a:extLst>
          </p:cNvPr>
          <p:cNvSpPr/>
          <p:nvPr/>
        </p:nvSpPr>
        <p:spPr>
          <a:xfrm>
            <a:off x="2886583" y="491266"/>
            <a:ext cx="494077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um ciclo (</a:t>
            </a:r>
            <a:r>
              <a:rPr lang="pt-PT" sz="3000" i="1" dirty="0" err="1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loop</a:t>
            </a:r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)?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186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756324" y="3174016"/>
            <a:ext cx="5809850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Nesta imagem, é possível encontrarmos algum ciclo?</a:t>
            </a:r>
          </a:p>
        </p:txBody>
      </p:sp>
      <p:pic>
        <p:nvPicPr>
          <p:cNvPr id="3" name="Picture 2" descr="TenStickers. Quadro Decorativo de árvores Quatro estações. Tela de arte da parede da árvore das quatro estações. Trres durante diferentes estações em estilo cartoon. Decore suas paredes. Obtenha remessa imediata!">
            <a:extLst>
              <a:ext uri="{FF2B5EF4-FFF2-40B4-BE49-F238E27FC236}">
                <a16:creationId xmlns:a16="http://schemas.microsoft.com/office/drawing/2014/main" id="{A06ED0CD-1B78-D547-909A-57F6F7D6E0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94" t="3458" r="18050" b="31999"/>
          <a:stretch/>
        </p:blipFill>
        <p:spPr bwMode="auto">
          <a:xfrm>
            <a:off x="6743502" y="1526447"/>
            <a:ext cx="4692174" cy="433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E2163F59-B0E3-4773-B5FF-6B5312379036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04501EE-81E8-4A60-8983-84EF0C72069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C8C020FC-F51D-487D-ACE4-F97B6D799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D9043B2F-DB5D-4716-9E90-DF46918A3EE8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D764BA5D-0DCB-439C-89A0-2322C5F6ACBF}"/>
              </a:ext>
            </a:extLst>
          </p:cNvPr>
          <p:cNvSpPr/>
          <p:nvPr/>
        </p:nvSpPr>
        <p:spPr>
          <a:xfrm>
            <a:off x="2886583" y="491266"/>
            <a:ext cx="524374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mundo cheio de ciclos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340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aixaDeTexto 13">
            <a:extLst>
              <a:ext uri="{FF2B5EF4-FFF2-40B4-BE49-F238E27FC236}">
                <a16:creationId xmlns:a16="http://schemas.microsoft.com/office/drawing/2014/main" id="{0D944B7C-0911-7E4F-A5AF-2EFAC3099360}"/>
              </a:ext>
            </a:extLst>
          </p:cNvPr>
          <p:cNvSpPr txBox="1"/>
          <p:nvPr/>
        </p:nvSpPr>
        <p:spPr>
          <a:xfrm>
            <a:off x="564148" y="3174014"/>
            <a:ext cx="5059260" cy="1039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Neste </a:t>
            </a:r>
            <a:r>
              <a:rPr lang="pt-PT" sz="22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gif</a:t>
            </a:r>
            <a:r>
              <a:rPr lang="pt-PT" sz="2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é possível encontrarmos algum ciclo?</a:t>
            </a:r>
          </a:p>
        </p:txBody>
      </p:sp>
      <p:pic>
        <p:nvPicPr>
          <p:cNvPr id="4" name="Gravação do ecrã 2022-02-11, às 11.49.01.mov" descr="Gravação do ecrã 2022-02-11, às 11.49.01.mov">
            <a:hlinkClick r:id="" action="ppaction://media"/>
            <a:extLst>
              <a:ext uri="{FF2B5EF4-FFF2-40B4-BE49-F238E27FC236}">
                <a16:creationId xmlns:a16="http://schemas.microsoft.com/office/drawing/2014/main" id="{E42F7C23-A8D2-2940-AFC6-F970B62D48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89758" y="2037102"/>
            <a:ext cx="5809851" cy="3313341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B1CF10E7-5D13-4607-AFF3-DDC4BE366883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25A921ED-0765-49D3-9953-DECB315BA2B8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3" name="Imagem 12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DD6E8E0-9BBE-40CD-A381-29A915245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5" name="Conexão Reta 4">
              <a:extLst>
                <a:ext uri="{FF2B5EF4-FFF2-40B4-BE49-F238E27FC236}">
                  <a16:creationId xmlns:a16="http://schemas.microsoft.com/office/drawing/2014/main" id="{8CE6940A-4B7B-4690-B761-53DEAED6616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tângulo 15">
            <a:extLst>
              <a:ext uri="{FF2B5EF4-FFF2-40B4-BE49-F238E27FC236}">
                <a16:creationId xmlns:a16="http://schemas.microsoft.com/office/drawing/2014/main" id="{83645447-8D50-4301-A8AB-71463643BF32}"/>
              </a:ext>
            </a:extLst>
          </p:cNvPr>
          <p:cNvSpPr/>
          <p:nvPr/>
        </p:nvSpPr>
        <p:spPr>
          <a:xfrm>
            <a:off x="2886583" y="491266"/>
            <a:ext cx="524374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 mundo cheio de ciclos</a:t>
            </a:r>
            <a:endParaRPr lang="pt-PT" sz="3000" cap="none" spc="0" dirty="0">
              <a:ln w="0"/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4156</TotalTime>
  <Words>480</Words>
  <Application>Microsoft Office PowerPoint</Application>
  <PresentationFormat>Ecrã Panorâmico</PresentationFormat>
  <Paragraphs>87</Paragraphs>
  <Slides>17</Slides>
  <Notes>17</Notes>
  <HiddenSlides>0</HiddenSlides>
  <MMClips>2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72</cp:revision>
  <dcterms:created xsi:type="dcterms:W3CDTF">2022-01-04T11:39:04Z</dcterms:created>
  <dcterms:modified xsi:type="dcterms:W3CDTF">2024-03-04T10:45:52Z</dcterms:modified>
</cp:coreProperties>
</file>